
<file path=[Content_Types].xml><?xml version="1.0" encoding="utf-8"?>
<Types xmlns="http://schemas.openxmlformats.org/package/2006/content-types">
  <Override PartName="/ppt/slideMasters/slideMaster3.xml" ContentType="application/vnd.openxmlformats-officedocument.presentationml.slideMaster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5.xml" ContentType="application/vnd.openxmlformats-officedocument.theme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5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Layouts/slideLayout7.xml" ContentType="application/vnd.openxmlformats-officedocument.presentationml.slideLayout+xml"/>
  <Default Extension="png" ContentType="image/png"/>
  <Default Extension="bin" ContentType="application/vnd.openxmlformats-officedocument.oleObject"/>
  <Override PartName="/ppt/slideLayouts/slideLayout29.xml" ContentType="application/vnd.openxmlformats-officedocument.presentationml.slideLayout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s/slide1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slideLayouts/slideLayout1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34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58" r:id="rId1"/>
    <p:sldMasterId id="2147483660" r:id="rId2"/>
    <p:sldMasterId id="2147483698" r:id="rId3"/>
  </p:sldMasterIdLst>
  <p:notesMasterIdLst>
    <p:notesMasterId r:id="rId7"/>
  </p:notesMasterIdLst>
  <p:handoutMasterIdLst>
    <p:handoutMasterId r:id="rId8"/>
  </p:handoutMasterIdLst>
  <p:sldIdLst>
    <p:sldId id="432" r:id="rId4"/>
    <p:sldId id="433" r:id="rId5"/>
    <p:sldId id="434" r:id="rId6"/>
  </p:sldIdLst>
  <p:sldSz cx="9144000" cy="6858000" type="letter"/>
  <p:notesSz cx="7010400" cy="9296400"/>
  <p:embeddedFontLst>
    <p:embeddedFont>
      <p:font typeface="Wingdings 2" pitchFamily="18" charset="2"/>
      <p:regular r:id="rId9"/>
    </p:embeddedFont>
    <p:embeddedFont>
      <p:font typeface="Wingdings 3" pitchFamily="18" charset="2"/>
      <p:regular r:id="rId10"/>
    </p:embeddedFont>
  </p:embeddedFont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 useTimings="0">
    <p:present/>
    <p:sldAll/>
    <p:penClr>
      <a:schemeClr val="tx1"/>
    </p:penClr>
  </p:showPr>
  <p:clrMru>
    <a:srgbClr val="660033"/>
    <a:srgbClr val="000000"/>
    <a:srgbClr val="000066"/>
    <a:srgbClr val="3366FF"/>
    <a:srgbClr val="33CCCC"/>
    <a:srgbClr val="660066"/>
    <a:srgbClr val="636775"/>
    <a:srgbClr val="ACAFBA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79" autoAdjust="0"/>
    <p:restoredTop sz="94679" autoAdjust="0"/>
  </p:normalViewPr>
  <p:slideViewPr>
    <p:cSldViewPr>
      <p:cViewPr>
        <p:scale>
          <a:sx n="95" d="100"/>
          <a:sy n="95" d="100"/>
        </p:scale>
        <p:origin x="-516" y="-75"/>
      </p:cViewPr>
      <p:guideLst>
        <p:guide orient="horz" pos="2160"/>
        <p:guide pos="2880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notesMaster" Target="notesMasters/notesMaster1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presProps" Target="presProps.xml"/><Relationship Id="rId5" Type="http://schemas.openxmlformats.org/officeDocument/2006/relationships/slide" Target="slides/slide2.xml"/><Relationship Id="rId10" Type="http://schemas.openxmlformats.org/officeDocument/2006/relationships/font" Target="fonts/font2.fntdata"/><Relationship Id="rId4" Type="http://schemas.openxmlformats.org/officeDocument/2006/relationships/slide" Target="slides/slide1.xml"/><Relationship Id="rId9" Type="http://schemas.openxmlformats.org/officeDocument/2006/relationships/font" Target="fonts/font1.fntdata"/><Relationship Id="rId14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8475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428" tIns="45215" rIns="90428" bIns="45215" numCol="1" anchor="t" anchorCtr="0" compatLnSpc="1">
            <a:prstTxWarp prst="textNoShape">
              <a:avLst/>
            </a:prstTxWarp>
          </a:bodyPr>
          <a:lstStyle>
            <a:lvl1pPr defTabSz="903288" eaLnBrk="0" hangingPunct="0">
              <a:defRPr sz="1200"/>
            </a:lvl1pPr>
          </a:lstStyle>
          <a:p>
            <a:endParaRPr lang="en-US"/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71925" y="0"/>
            <a:ext cx="3038475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428" tIns="45215" rIns="90428" bIns="45215" numCol="1" anchor="t" anchorCtr="0" compatLnSpc="1">
            <a:prstTxWarp prst="textNoShape">
              <a:avLst/>
            </a:prstTxWarp>
          </a:bodyPr>
          <a:lstStyle>
            <a:lvl1pPr algn="r" defTabSz="903288" eaLnBrk="0" hangingPunct="0">
              <a:defRPr sz="1200"/>
            </a:lvl1pPr>
          </a:lstStyle>
          <a:p>
            <a:endParaRPr lang="en-US"/>
          </a:p>
        </p:txBody>
      </p:sp>
      <p:sp>
        <p:nvSpPr>
          <p:cNvPr id="1741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34438"/>
            <a:ext cx="3038475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428" tIns="45215" rIns="90428" bIns="45215" numCol="1" anchor="b" anchorCtr="0" compatLnSpc="1">
            <a:prstTxWarp prst="textNoShape">
              <a:avLst/>
            </a:prstTxWarp>
          </a:bodyPr>
          <a:lstStyle>
            <a:lvl1pPr defTabSz="903288" eaLnBrk="0" hangingPunct="0">
              <a:defRPr sz="1200"/>
            </a:lvl1pPr>
          </a:lstStyle>
          <a:p>
            <a:endParaRPr lang="en-US"/>
          </a:p>
        </p:txBody>
      </p:sp>
      <p:sp>
        <p:nvSpPr>
          <p:cNvPr id="1741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71925" y="8834438"/>
            <a:ext cx="3038475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428" tIns="45215" rIns="90428" bIns="45215" numCol="1" anchor="b" anchorCtr="0" compatLnSpc="1">
            <a:prstTxWarp prst="textNoShape">
              <a:avLst/>
            </a:prstTxWarp>
          </a:bodyPr>
          <a:lstStyle>
            <a:lvl1pPr algn="r" defTabSz="903288" eaLnBrk="0" hangingPunct="0">
              <a:defRPr sz="1200"/>
            </a:lvl1pPr>
          </a:lstStyle>
          <a:p>
            <a:fld id="{F260C34E-40F0-492C-8263-BEC0A6DEBE54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4098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8475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428" tIns="45215" rIns="90428" bIns="45215" numCol="1" anchor="t" anchorCtr="0" compatLnSpc="1">
            <a:prstTxWarp prst="textNoShape">
              <a:avLst/>
            </a:prstTxWarp>
          </a:bodyPr>
          <a:lstStyle>
            <a:lvl1pPr defTabSz="903288" eaLnBrk="0" hangingPunct="0">
              <a:defRPr sz="1200"/>
            </a:lvl1pPr>
          </a:lstStyle>
          <a:p>
            <a:endParaRPr lang="en-US"/>
          </a:p>
        </p:txBody>
      </p:sp>
      <p:sp>
        <p:nvSpPr>
          <p:cNvPr id="15363" name="Rectangle 4099"/>
          <p:cNvSpPr>
            <a:spLocks noGrp="1" noChangeArrowheads="1"/>
          </p:cNvSpPr>
          <p:nvPr>
            <p:ph type="dt" idx="1"/>
          </p:nvPr>
        </p:nvSpPr>
        <p:spPr bwMode="auto">
          <a:xfrm>
            <a:off x="3971925" y="0"/>
            <a:ext cx="3038475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428" tIns="45215" rIns="90428" bIns="45215" numCol="1" anchor="t" anchorCtr="0" compatLnSpc="1">
            <a:prstTxWarp prst="textNoShape">
              <a:avLst/>
            </a:prstTxWarp>
          </a:bodyPr>
          <a:lstStyle>
            <a:lvl1pPr algn="r" defTabSz="903288" eaLnBrk="0" hangingPunct="0">
              <a:defRPr sz="1200"/>
            </a:lvl1pPr>
          </a:lstStyle>
          <a:p>
            <a:endParaRPr lang="en-US"/>
          </a:p>
        </p:txBody>
      </p:sp>
      <p:sp>
        <p:nvSpPr>
          <p:cNvPr id="15364" name="Rectangle 4100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81100" y="698500"/>
            <a:ext cx="46482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5365" name="Rectangle 4101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38213" y="4414838"/>
            <a:ext cx="5133975" cy="4183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428" tIns="45215" rIns="90428" bIns="4521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5366" name="Rectangle 4102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34438"/>
            <a:ext cx="3038475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428" tIns="45215" rIns="90428" bIns="45215" numCol="1" anchor="b" anchorCtr="0" compatLnSpc="1">
            <a:prstTxWarp prst="textNoShape">
              <a:avLst/>
            </a:prstTxWarp>
          </a:bodyPr>
          <a:lstStyle>
            <a:lvl1pPr defTabSz="903288" eaLnBrk="0" hangingPunct="0">
              <a:defRPr sz="1200"/>
            </a:lvl1pPr>
          </a:lstStyle>
          <a:p>
            <a:endParaRPr lang="en-US"/>
          </a:p>
        </p:txBody>
      </p:sp>
      <p:sp>
        <p:nvSpPr>
          <p:cNvPr id="15367" name="Rectangle 4103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71925" y="8834438"/>
            <a:ext cx="3038475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428" tIns="45215" rIns="90428" bIns="45215" numCol="1" anchor="b" anchorCtr="0" compatLnSpc="1">
            <a:prstTxWarp prst="textNoShape">
              <a:avLst/>
            </a:prstTxWarp>
          </a:bodyPr>
          <a:lstStyle>
            <a:lvl1pPr algn="r" defTabSz="903288" eaLnBrk="0" hangingPunct="0">
              <a:defRPr sz="1200"/>
            </a:lvl1pPr>
          </a:lstStyle>
          <a:p>
            <a:fld id="{988D7E3F-F81E-4752-BBC0-E04BFD576BB7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4103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02813"/>
            <a:fld id="{0BCE8F7A-B1CA-4ED1-BAC2-AF74B39ED073}" type="slidenum">
              <a:rPr lang="en-US" smtClean="0"/>
              <a:pPr defTabSz="902813"/>
              <a:t>1</a:t>
            </a:fld>
            <a:endParaRPr lang="en-US" dirty="0" smtClean="0"/>
          </a:p>
        </p:txBody>
      </p:sp>
      <p:sp>
        <p:nvSpPr>
          <p:cNvPr id="48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 smtClean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4103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02813"/>
            <a:fld id="{0BCE8F7A-B1CA-4ED1-BAC2-AF74B39ED073}" type="slidenum">
              <a:rPr lang="en-US" smtClean="0"/>
              <a:pPr defTabSz="902813"/>
              <a:t>2</a:t>
            </a:fld>
            <a:endParaRPr lang="en-US" dirty="0" smtClean="0"/>
          </a:p>
        </p:txBody>
      </p:sp>
      <p:sp>
        <p:nvSpPr>
          <p:cNvPr id="48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 smtClean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4103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02813"/>
            <a:fld id="{0BCE8F7A-B1CA-4ED1-BAC2-AF74B39ED073}" type="slidenum">
              <a:rPr lang="en-US" smtClean="0"/>
              <a:pPr defTabSz="902813"/>
              <a:t>3</a:t>
            </a:fld>
            <a:endParaRPr lang="en-US" dirty="0" smtClean="0"/>
          </a:p>
        </p:txBody>
      </p:sp>
      <p:sp>
        <p:nvSpPr>
          <p:cNvPr id="48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2.vml"/><Relationship Id="rId4" Type="http://schemas.openxmlformats.org/officeDocument/2006/relationships/oleObject" Target="../embeddings/oleObject2.bin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1026" descr="Granite"/>
          <p:cNvSpPr>
            <a:spLocks noChangeArrowheads="1"/>
          </p:cNvSpPr>
          <p:nvPr/>
        </p:nvSpPr>
        <p:spPr bwMode="auto">
          <a:xfrm>
            <a:off x="0" y="0"/>
            <a:ext cx="4572000" cy="6858000"/>
          </a:xfrm>
          <a:prstGeom prst="rect">
            <a:avLst/>
          </a:prstGeom>
          <a:blipFill dpi="0" rotWithShape="0">
            <a:blip r:embed="rId3" cstate="print"/>
            <a:srcRect/>
            <a:tile tx="0" ty="0" sx="100000" sy="100000" flip="none" algn="tl"/>
          </a:blip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endParaRPr kumimoji="1" lang="en-US"/>
          </a:p>
        </p:txBody>
      </p:sp>
      <p:sp>
        <p:nvSpPr>
          <p:cNvPr id="47107" name="AutoShape 1027"/>
          <p:cNvSpPr>
            <a:spLocks noChangeArrowheads="1"/>
          </p:cNvSpPr>
          <p:nvPr/>
        </p:nvSpPr>
        <p:spPr bwMode="auto">
          <a:xfrm>
            <a:off x="685800" y="990600"/>
            <a:ext cx="5791200" cy="1905000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chemeClr val="bg1"/>
              </a:gs>
              <a:gs pos="100000">
                <a:schemeClr val="bg1">
                  <a:gamma/>
                  <a:shade val="46275"/>
                  <a:invGamma/>
                </a:schemeClr>
              </a:gs>
            </a:gsLst>
            <a:lin ang="5400000" scaled="1"/>
          </a:gra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endParaRPr kumimoji="1" lang="en-US"/>
          </a:p>
        </p:txBody>
      </p:sp>
      <p:sp>
        <p:nvSpPr>
          <p:cNvPr id="47108" name="Rectangle 1028"/>
          <p:cNvSpPr>
            <a:spLocks noGrp="1" noChangeArrowheads="1"/>
          </p:cNvSpPr>
          <p:nvPr>
            <p:ph type="subTitle" idx="1"/>
          </p:nvPr>
        </p:nvSpPr>
        <p:spPr>
          <a:xfrm>
            <a:off x="685800" y="3352800"/>
            <a:ext cx="3657600" cy="2286000"/>
          </a:xfrm>
        </p:spPr>
        <p:txBody>
          <a:bodyPr anchor="b"/>
          <a:lstStyle>
            <a:lvl1pPr marL="0" indent="0">
              <a:buFont typeface="Wingdings" pitchFamily="2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  <p:grpSp>
        <p:nvGrpSpPr>
          <p:cNvPr id="47109" name="Group 1029"/>
          <p:cNvGrpSpPr>
            <a:grpSpLocks/>
          </p:cNvGrpSpPr>
          <p:nvPr/>
        </p:nvGrpSpPr>
        <p:grpSpPr bwMode="auto">
          <a:xfrm>
            <a:off x="4572000" y="2895600"/>
            <a:ext cx="3937000" cy="368300"/>
            <a:chOff x="2288" y="3080"/>
            <a:chExt cx="3072" cy="201"/>
          </a:xfrm>
        </p:grpSpPr>
        <p:sp>
          <p:nvSpPr>
            <p:cNvPr id="47110" name="AutoShape 1030"/>
            <p:cNvSpPr>
              <a:spLocks noChangeArrowheads="1"/>
            </p:cNvSpPr>
            <p:nvPr/>
          </p:nvSpPr>
          <p:spPr bwMode="auto">
            <a:xfrm flipH="1">
              <a:off x="2288" y="3080"/>
              <a:ext cx="2914" cy="200"/>
            </a:xfrm>
            <a:prstGeom prst="roundRect">
              <a:avLst>
                <a:gd name="adj" fmla="val 0"/>
              </a:avLst>
            </a:prstGeom>
            <a:gradFill rotWithShape="0">
              <a:gsLst>
                <a:gs pos="0">
                  <a:srgbClr val="660033"/>
                </a:gs>
                <a:gs pos="100000">
                  <a:srgbClr val="000000"/>
                </a:gs>
              </a:gsLst>
              <a:lin ang="5400000" scaled="1"/>
            </a:gra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111" name="AutoShape 1031"/>
            <p:cNvSpPr>
              <a:spLocks noChangeArrowheads="1"/>
            </p:cNvSpPr>
            <p:nvPr/>
          </p:nvSpPr>
          <p:spPr bwMode="auto">
            <a:xfrm>
              <a:off x="5196" y="3080"/>
              <a:ext cx="164" cy="201"/>
            </a:xfrm>
            <a:prstGeom prst="flowChartDelay">
              <a:avLst/>
            </a:prstGeom>
            <a:gradFill rotWithShape="0">
              <a:gsLst>
                <a:gs pos="0">
                  <a:srgbClr val="660033"/>
                </a:gs>
                <a:gs pos="100000">
                  <a:srgbClr val="000000"/>
                </a:gs>
              </a:gsLst>
              <a:lin ang="540000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47112" name="Rectangle 1032"/>
          <p:cNvSpPr>
            <a:spLocks noGrp="1" noChangeArrowheads="1"/>
          </p:cNvSpPr>
          <p:nvPr>
            <p:ph type="dt" sz="quarter" idx="2"/>
          </p:nvPr>
        </p:nvSpPr>
        <p:spPr>
          <a:xfrm>
            <a:off x="2667000" y="6553200"/>
            <a:ext cx="1905000" cy="3048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5B8AFB9-FED8-49A2-A77A-0E684FB084E6}" type="datetime1">
              <a:rPr lang="en-US"/>
              <a:pPr/>
              <a:t>5/9/2011</a:t>
            </a:fld>
            <a:endParaRPr lang="en-US"/>
          </a:p>
        </p:txBody>
      </p:sp>
      <p:sp>
        <p:nvSpPr>
          <p:cNvPr id="47113" name="Rectangle 1033"/>
          <p:cNvSpPr>
            <a:spLocks noGrp="1" noChangeArrowheads="1"/>
          </p:cNvSpPr>
          <p:nvPr>
            <p:ph type="ftr" sz="quarter" idx="3"/>
          </p:nvPr>
        </p:nvSpPr>
        <p:spPr>
          <a:xfrm>
            <a:off x="5195888" y="6553200"/>
            <a:ext cx="3279775" cy="304800"/>
          </a:xfrm>
        </p:spPr>
        <p:txBody>
          <a:bodyPr/>
          <a:lstStyle>
            <a:lvl1pPr algn="r">
              <a:defRPr/>
            </a:lvl1pPr>
          </a:lstStyle>
          <a:p>
            <a:endParaRPr lang="en-US"/>
          </a:p>
        </p:txBody>
      </p:sp>
      <p:sp>
        <p:nvSpPr>
          <p:cNvPr id="47114" name="Rectangle 1034"/>
          <p:cNvSpPr>
            <a:spLocks noGrp="1" noChangeArrowheads="1"/>
          </p:cNvSpPr>
          <p:nvPr>
            <p:ph type="sldNum" sz="quarter" idx="4"/>
          </p:nvPr>
        </p:nvSpPr>
        <p:spPr>
          <a:xfrm>
            <a:off x="11113" y="5962650"/>
            <a:ext cx="585787" cy="885825"/>
          </a:xfrm>
        </p:spPr>
        <p:txBody>
          <a:bodyPr anchorCtr="0"/>
          <a:lstStyle>
            <a:lvl1pPr>
              <a:defRPr/>
            </a:lvl1pPr>
          </a:lstStyle>
          <a:p>
            <a:fld id="{71B29C6F-006D-4814-B654-A0A6456447EF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47115" name="Rectangle 1035"/>
          <p:cNvSpPr>
            <a:spLocks noGrp="1" noChangeArrowheads="1"/>
          </p:cNvSpPr>
          <p:nvPr>
            <p:ph type="ctrTitle" sz="quarter"/>
          </p:nvPr>
        </p:nvSpPr>
        <p:spPr>
          <a:xfrm>
            <a:off x="938213" y="1425575"/>
            <a:ext cx="7772400" cy="1143000"/>
          </a:xfrm>
        </p:spPr>
        <p:txBody>
          <a:bodyPr anchor="ctr"/>
          <a:lstStyle>
            <a:lvl1pPr algn="ctr">
              <a:defRPr>
                <a:solidFill>
                  <a:srgbClr val="00336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graphicFrame>
        <p:nvGraphicFramePr>
          <p:cNvPr id="47116" name="Object 1036"/>
          <p:cNvGraphicFramePr>
            <a:graphicFrameLocks noChangeAspect="1"/>
          </p:cNvGraphicFramePr>
          <p:nvPr/>
        </p:nvGraphicFramePr>
        <p:xfrm>
          <a:off x="6248400" y="0"/>
          <a:ext cx="2895600" cy="1554163"/>
        </p:xfrm>
        <a:graphic>
          <a:graphicData uri="http://schemas.openxmlformats.org/presentationml/2006/ole">
            <p:oleObj spid="_x0000_s47116" r:id="rId4" imgW="4069088" imgH="2157806" progId="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47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C229036-1DAC-4D79-A068-E35816B04E8C}" type="datetime1">
              <a:rPr lang="en-US"/>
              <a:pPr/>
              <a:t>5/9/2011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B55E9AD-FBAA-495D-B87C-152F663698CE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15150" y="762000"/>
            <a:ext cx="2000250" cy="5334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762000"/>
            <a:ext cx="5848350" cy="53340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A9F8E01-C10E-4B3E-9EBD-C96FBEBD2137}" type="datetime1">
              <a:rPr lang="en-US"/>
              <a:pPr/>
              <a:t>5/9/2011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641D6D3-6558-4D2E-96C7-C7E90F5CD62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dgm" preserve="1">
  <p:cSld name="Title and Diagram or Organization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762000"/>
            <a:ext cx="80010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martArt Placeholder 2"/>
          <p:cNvSpPr>
            <a:spLocks noGrp="1"/>
          </p:cNvSpPr>
          <p:nvPr>
            <p:ph type="dgm" idx="1"/>
          </p:nvPr>
        </p:nvSpPr>
        <p:spPr>
          <a:xfrm>
            <a:off x="914400" y="2362200"/>
            <a:ext cx="8001000" cy="373380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10400" y="6553200"/>
            <a:ext cx="1905000" cy="304800"/>
          </a:xfrm>
        </p:spPr>
        <p:txBody>
          <a:bodyPr/>
          <a:lstStyle>
            <a:lvl1pPr>
              <a:defRPr/>
            </a:lvl1pPr>
          </a:lstStyle>
          <a:p>
            <a:fld id="{BDB73C9E-53D6-42F9-992C-54A582F13030}" type="datetime1">
              <a:rPr lang="en-US"/>
              <a:pPr/>
              <a:t>5/9/2011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8463" y="6529388"/>
            <a:ext cx="2895600" cy="30480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138" y="6343650"/>
            <a:ext cx="587375" cy="488950"/>
          </a:xfrm>
        </p:spPr>
        <p:txBody>
          <a:bodyPr/>
          <a:lstStyle>
            <a:lvl1pPr>
              <a:defRPr/>
            </a:lvl1pPr>
          </a:lstStyle>
          <a:p>
            <a:fld id="{37FD45BF-298A-467B-B991-8EAF9EDE0FC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 preserve="1">
  <p:cSld name="Title, Text and Clip 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762000"/>
            <a:ext cx="80010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914400" y="2362200"/>
            <a:ext cx="3924300" cy="3733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lipArt Placeholder 3"/>
          <p:cNvSpPr>
            <a:spLocks noGrp="1"/>
          </p:cNvSpPr>
          <p:nvPr>
            <p:ph type="clipArt" sz="half" idx="2"/>
          </p:nvPr>
        </p:nvSpPr>
        <p:spPr>
          <a:xfrm>
            <a:off x="4991100" y="2362200"/>
            <a:ext cx="3924300" cy="373380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010400" y="6553200"/>
            <a:ext cx="1905000" cy="304800"/>
          </a:xfrm>
        </p:spPr>
        <p:txBody>
          <a:bodyPr/>
          <a:lstStyle>
            <a:lvl1pPr>
              <a:defRPr/>
            </a:lvl1pPr>
          </a:lstStyle>
          <a:p>
            <a:fld id="{009B7A46-B3F7-4C6C-8C8D-6D99F556FD83}" type="datetime1">
              <a:rPr lang="en-US"/>
              <a:pPr/>
              <a:t>5/9/2011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938463" y="6529388"/>
            <a:ext cx="2895600" cy="30480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138" y="6343650"/>
            <a:ext cx="587375" cy="488950"/>
          </a:xfrm>
        </p:spPr>
        <p:txBody>
          <a:bodyPr/>
          <a:lstStyle>
            <a:lvl1pPr>
              <a:defRPr/>
            </a:lvl1pPr>
          </a:lstStyle>
          <a:p>
            <a:fld id="{A169BD10-C8D8-45A7-BE20-C8E0824B2D2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C1B5A0F-D549-48D3-89C0-89AF46BC104B}" type="datetime1">
              <a:rPr lang="en-US"/>
              <a:pPr/>
              <a:t>5/9/2011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0EAD05C-2910-49C8-90CF-3DF41FAB606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EEDABB2-AA21-4B63-AA4B-CD7DEF2C2B73}" type="datetime1">
              <a:rPr lang="en-US"/>
              <a:pPr/>
              <a:t>5/9/2011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2710E16-1BB4-4444-9983-D804139FC09C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7C09FFE-89F7-40E1-BB91-DBAC92850B0B}" type="datetime1">
              <a:rPr lang="en-US"/>
              <a:pPr/>
              <a:t>5/9/2011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F7D638D-3B7F-421F-BA00-5BE0F2E3029E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0428F36-81F9-45F3-8B44-47C9C0B9B787}" type="datetime1">
              <a:rPr lang="en-US"/>
              <a:pPr/>
              <a:t>5/9/2011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9CF58AB-4E7C-4F01-9C85-206ADF9B800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4374B38-87CF-464D-90B3-7AFFDB444623}" type="datetime1">
              <a:rPr lang="en-US"/>
              <a:pPr/>
              <a:t>5/9/2011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42C5F70-7CB7-479C-81FE-C0602A3C2B4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5B24FC2-3F9D-4972-BCC8-6B6AA596CC8A}" type="datetime1">
              <a:rPr lang="en-US"/>
              <a:pPr/>
              <a:t>5/9/2011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272AAE7-1D7C-4FED-A285-C7C31452603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00B67F9-B674-458A-A28B-C4E14CF18EAC}" type="datetime1">
              <a:rPr lang="en-US"/>
              <a:pPr/>
              <a:t>5/9/2011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B23F646-75AD-46B1-8C85-9063BC8E9B06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A407D3A-781E-4456-899C-2285D3248200}" type="datetime1">
              <a:rPr lang="en-US"/>
              <a:pPr/>
              <a:t>5/9/2011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6D7F451-89A1-4995-B7B4-50765DF6653E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E12C09B-A10B-4B41-8483-41E491C193D4}" type="datetime1">
              <a:rPr lang="en-US"/>
              <a:pPr/>
              <a:t>5/9/2011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A93A534-D141-4B60-9D52-6E882FC5111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39AE14A-1036-41F1-B727-D210E7E243DC}" type="datetime1">
              <a:rPr lang="en-US"/>
              <a:pPr/>
              <a:t>5/9/2011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0173B8E-AFBF-414C-815F-90C7FCF04CF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443B8F3-712D-482B-A565-D912D8BAEC97}" type="datetime1">
              <a:rPr lang="en-US"/>
              <a:pPr/>
              <a:t>5/9/2011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7315B65-4F01-4D5D-874A-4E4AA2596FAB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7099580-0297-42B8-B82F-94C23C804445}" type="datetime1">
              <a:rPr lang="en-US"/>
              <a:pPr/>
              <a:t>5/9/2011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3AEE3D7-E753-4BAD-91F7-CCC5927E04E6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422030" y="1371600"/>
            <a:ext cx="8229600" cy="1828800"/>
          </a:xfrm>
        </p:spPr>
        <p:txBody>
          <a:bodyPr vert="horz" lIns="45720" tIns="0" rIns="45720" bIns="0" anchor="b">
            <a:normAutofit/>
            <a:scene3d>
              <a:camera prst="orthographicFront"/>
              <a:lightRig rig="soft" dir="t">
                <a:rot lat="0" lon="0" rev="17220000"/>
              </a:lightRig>
            </a:scene3d>
            <a:sp3d prstMaterial="softEdge">
              <a:bevelT w="38100" h="38100"/>
            </a:sp3d>
          </a:bodyPr>
          <a:lstStyle>
            <a:lvl1pPr>
              <a:defRPr sz="4800" b="1" cap="all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27000" dist="200000" dir="2700000" algn="tl" rotWithShape="0">
                    <a:srgbClr val="000000">
                      <a:alpha val="30000"/>
                    </a:srgbClr>
                  </a:outerShdw>
                </a:effectLst>
              </a:defRPr>
            </a:lvl1pPr>
          </a:lstStyle>
          <a:p>
            <a:r>
              <a:rPr kumimoji="0" lang="en-US" dirty="0" smtClean="0"/>
              <a:t>Click to edit Master title style</a:t>
            </a:r>
            <a:endParaRPr kumimoji="0" lang="en-US" dirty="0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371600" y="3331698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dirty="0" smtClean="0"/>
              <a:t>Click to edit Master subtitle style</a:t>
            </a:r>
            <a:endParaRPr kumimoji="0" lang="en-US" dirty="0"/>
          </a:p>
        </p:txBody>
      </p:sp>
      <p:sp>
        <p:nvSpPr>
          <p:cNvPr id="10" name="Rectangle 15"/>
          <p:cNvSpPr>
            <a:spLocks noChangeArrowheads="1"/>
          </p:cNvSpPr>
          <p:nvPr userDrawn="1"/>
        </p:nvSpPr>
        <p:spPr bwMode="auto">
          <a:xfrm>
            <a:off x="0" y="0"/>
            <a:ext cx="9144000" cy="990599"/>
          </a:xfrm>
          <a:prstGeom prst="rect">
            <a:avLst/>
          </a:prstGeom>
          <a:solidFill>
            <a:srgbClr val="660033">
              <a:alpha val="13000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AutoShape 12"/>
          <p:cNvSpPr>
            <a:spLocks noChangeArrowheads="1"/>
          </p:cNvSpPr>
          <p:nvPr userDrawn="1"/>
        </p:nvSpPr>
        <p:spPr bwMode="auto">
          <a:xfrm>
            <a:off x="0" y="914400"/>
            <a:ext cx="9144000" cy="76200"/>
          </a:xfrm>
          <a:prstGeom prst="roundRect">
            <a:avLst>
              <a:gd name="adj" fmla="val 0"/>
            </a:avLst>
          </a:prstGeom>
          <a:gradFill rotWithShape="0">
            <a:gsLst>
              <a:gs pos="0">
                <a:srgbClr val="660033"/>
              </a:gs>
              <a:gs pos="100000">
                <a:srgbClr val="000000"/>
              </a:gs>
            </a:gsLst>
            <a:lin ang="5400000" scaled="1"/>
          </a:gra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B67F9-B674-458A-A28B-C4E14CF18EAC}" type="datetime1">
              <a:rPr lang="en-US" smtClean="0"/>
              <a:pPr/>
              <a:t>5/9/2011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3F646-75AD-46B1-8C85-9063BC8E9B0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609600"/>
            <a:ext cx="7086600" cy="1828800"/>
          </a:xfrm>
        </p:spPr>
        <p:txBody>
          <a:bodyPr vert="horz" bIns="0" anchor="b">
            <a:noAutofit/>
            <a:scene3d>
              <a:camera prst="orthographicFront"/>
              <a:lightRig rig="soft" dir="t">
                <a:rot lat="0" lon="0" rev="17220000"/>
              </a:lightRig>
            </a:scene3d>
            <a:sp3d prstMaterial="softEdge">
              <a:bevelT w="38100" h="38100"/>
              <a:contourClr>
                <a:schemeClr val="tx2">
                  <a:shade val="50000"/>
                </a:schemeClr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4800" b="1" cap="none" baseline="0">
                <a:ln w="6350">
                  <a:noFill/>
                </a:ln>
                <a:solidFill>
                  <a:schemeClr val="accent1">
                    <a:tint val="90000"/>
                    <a:satMod val="120000"/>
                  </a:schemeClr>
                </a:soli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0200" y="2507786"/>
            <a:ext cx="7086600" cy="1509712"/>
          </a:xfrm>
        </p:spPr>
        <p:txBody>
          <a:bodyPr anchor="t"/>
          <a:lstStyle>
            <a:lvl1pPr marL="73152" indent="0" algn="l">
              <a:buNone/>
              <a:defRPr sz="20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7851E-D8CA-48F6-A21A-A709E6635681}" type="datetime1">
              <a:rPr lang="en-US" smtClean="0"/>
              <a:pPr/>
              <a:t>5/9/2011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24800" y="6416675"/>
            <a:ext cx="762000" cy="365125"/>
          </a:xfrm>
        </p:spPr>
        <p:txBody>
          <a:bodyPr/>
          <a:lstStyle/>
          <a:p>
            <a:fld id="{5B993380-9690-4986-BCD5-7FFFC3B3D79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B9CE2-7CD1-4525-AECC-EE3925989024}" type="datetime1">
              <a:rPr lang="en-US" smtClean="0"/>
              <a:pPr/>
              <a:t>5/9/2011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C7982-779C-44E1-B80F-54558A2ADC6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2"/>
            <a:ext cx="4040188" cy="750887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535112"/>
            <a:ext cx="4041775" cy="750887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4040188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362200"/>
            <a:ext cx="4041775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D230B-7016-4156-A08E-72509D395817}" type="datetime1">
              <a:rPr lang="en-US" smtClean="0"/>
              <a:pPr/>
              <a:t>5/9/2011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12E54-6C94-4B1E-B04D-2F9BE83EF5A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127851E-D8CA-48F6-A21A-A709E6635681}" type="datetime1">
              <a:rPr lang="en-US"/>
              <a:pPr/>
              <a:t>5/9/2011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B993380-9690-4986-BCD5-7FFFC3B3D790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919B3-3D7D-45F3-A1B8-4E77EB5EC8B4}" type="datetime1">
              <a:rPr lang="en-US" smtClean="0"/>
              <a:pPr/>
              <a:t>5/9/2011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F2FA4-39A6-4C29-94D0-B2C648E87B6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87EEF-3A67-4D0E-87D2-EBF30561C237}" type="datetime1">
              <a:rPr lang="en-US" smtClean="0"/>
              <a:pPr/>
              <a:t>5/9/2011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9D55D-A6CC-48BE-910D-689F7EEE3BF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vert="horz" anchor="b">
            <a:normAutofit/>
            <a:sp3d prstMaterial="softEdge"/>
          </a:bodyPr>
          <a:lstStyle>
            <a:lvl1pPr algn="l">
              <a:buNone/>
              <a:defRPr sz="2200" b="0">
                <a:ln w="6350">
                  <a:noFill/>
                </a:ln>
                <a:solidFill>
                  <a:schemeClr val="accent1">
                    <a:tint val="73000"/>
                    <a:satMod val="180000"/>
                  </a:schemeClr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1524000"/>
            <a:ext cx="3008313" cy="4602163"/>
          </a:xfrm>
        </p:spPr>
        <p:txBody>
          <a:bodyPr/>
          <a:lstStyle>
            <a:lvl1pPr marL="0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7F86F-D55F-49C6-9D76-F022C210E0BB}" type="datetime1">
              <a:rPr lang="en-US" smtClean="0"/>
              <a:pPr/>
              <a:t>5/9/2011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449BDA-5593-4FB1-83CB-6BE1C849CA7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609600"/>
            <a:ext cx="5486400" cy="522288"/>
          </a:xfrm>
        </p:spPr>
        <p:txBody>
          <a:bodyPr lIns="45720" rIns="45720" bIns="0" anchor="b">
            <a:sp3d prstMaterial="softEdge"/>
          </a:bodyPr>
          <a:lstStyle>
            <a:lvl1pPr algn="ctr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828800" y="1831975"/>
            <a:ext cx="5486400" cy="3962400"/>
          </a:xfrm>
          <a:solidFill>
            <a:schemeClr val="bg2"/>
          </a:solidFill>
          <a:ln w="44450" cap="sq" cmpd="sng" algn="ctr">
            <a:solidFill>
              <a:srgbClr val="FFFFFF"/>
            </a:solidFill>
            <a:prstDash val="solid"/>
            <a:miter lim="800000"/>
          </a:ln>
          <a:effectLst>
            <a:outerShdw blurRad="190500" dist="228600" dir="2700000" sy="90000">
              <a:srgbClr val="000000">
                <a:alpha val="25000"/>
              </a:srgbClr>
            </a:outerShdw>
          </a:effectLst>
          <a:scene3d>
            <a:camera prst="orthographicFront">
              <a:rot lat="0" lon="0" rev="0"/>
            </a:camera>
            <a:lightRig rig="balanced" dir="tr">
              <a:rot lat="0" lon="0" rev="2700000"/>
            </a:lightRig>
          </a:scene3d>
          <a:sp3d prstMaterial="matte">
            <a:contourClr>
              <a:schemeClr val="tx2">
                <a:shade val="50000"/>
              </a:schemeClr>
            </a:contourClr>
          </a:sp3d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indent="0">
              <a:buNone/>
              <a:defRPr sz="3200"/>
            </a:lvl1pPr>
          </a:lstStyle>
          <a:p>
            <a:pPr marL="0" algn="l" rtl="0" eaLnBrk="1" latinLnBrk="0" hangingPunct="1"/>
            <a:r>
              <a:rPr kumimoji="0" lang="en-US" smtClean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Click icon to add picture</a:t>
            </a:r>
            <a:endParaRPr kumimoji="0" lang="en-US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28800" y="1166787"/>
            <a:ext cx="5486400" cy="530352"/>
          </a:xfrm>
        </p:spPr>
        <p:txBody>
          <a:bodyPr lIns="45720" tIns="45720" rIns="45720" anchor="t"/>
          <a:lstStyle>
            <a:lvl1pPr marL="0" indent="0" algn="ct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3F4C5-26FE-42ED-BD33-3AEDDE6B536C}" type="datetime1">
              <a:rPr lang="en-US" smtClean="0"/>
              <a:pPr/>
              <a:t>5/9/2011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DDF-2F12-4791-9C2C-21525746BAF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29036-1DAC-4D79-A068-E35816B04E8C}" type="datetime1">
              <a:rPr lang="en-US" smtClean="0"/>
              <a:pPr/>
              <a:t>5/9/2011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5E9AD-FBAA-495D-B87C-152F663698C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F8E01-C10E-4B3E-9EBD-C96FBEBD2137}" type="datetime1">
              <a:rPr lang="en-US" smtClean="0"/>
              <a:pPr/>
              <a:t>5/9/2011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1D6D3-6558-4D2E-96C7-C7E90F5CD62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2362200"/>
            <a:ext cx="3924300" cy="3733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91100" y="2362200"/>
            <a:ext cx="3924300" cy="3733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69B9CE2-7CD1-4525-AECC-EE3925989024}" type="datetime1">
              <a:rPr lang="en-US"/>
              <a:pPr/>
              <a:t>5/9/2011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A7C7982-779C-44E1-B80F-54558A2ADC66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C6D230B-7016-4156-A08E-72509D395817}" type="datetime1">
              <a:rPr lang="en-US"/>
              <a:pPr/>
              <a:t>5/9/2011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5212E54-6C94-4B1E-B04D-2F9BE83EF5A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DB919B3-3D7D-45F3-A1B8-4E77EB5EC8B4}" type="datetime1">
              <a:rPr lang="en-US"/>
              <a:pPr/>
              <a:t>5/9/2011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49F2FA4-39A6-4C29-94D0-B2C648E87B6C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7D87EEF-3A67-4D0E-87D2-EBF30561C237}" type="datetime1">
              <a:rPr lang="en-US"/>
              <a:pPr/>
              <a:t>5/9/2011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3A9D55D-A6CC-48BE-910D-689F7EEE3BF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5C7F86F-D55F-49C6-9D76-F022C210E0BB}" type="datetime1">
              <a:rPr lang="en-US"/>
              <a:pPr/>
              <a:t>5/9/2011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4449BDA-5593-4FB1-83CB-6BE1C849CA7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F13F4C5-26FE-42ED-BD33-3AEDDE6B536C}" type="datetime1">
              <a:rPr lang="en-US"/>
              <a:pPr/>
              <a:t>5/9/2011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3049DDF-2F12-4791-9C2C-21525746BAF0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oleObject" Target="../embeddings/oleObject1.bin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vmlDrawing" Target="../drawings/vmlDrawing1.v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6" cstate="print">
            <a:alphaModFix amt="49000"/>
            <a:duotone>
              <a:schemeClr val="bg2">
                <a:shade val="3000"/>
                <a:satMod val="110000"/>
              </a:schemeClr>
              <a:schemeClr val="bg2">
                <a:tint val="60000"/>
                <a:satMod val="425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082" name="Group 2"/>
          <p:cNvGrpSpPr>
            <a:grpSpLocks/>
          </p:cNvGrpSpPr>
          <p:nvPr/>
        </p:nvGrpSpPr>
        <p:grpSpPr bwMode="auto">
          <a:xfrm>
            <a:off x="0" y="0"/>
            <a:ext cx="3200400" cy="6858000"/>
            <a:chOff x="0" y="0"/>
            <a:chExt cx="2016" cy="4320"/>
          </a:xfrm>
        </p:grpSpPr>
        <p:sp>
          <p:nvSpPr>
            <p:cNvPr id="46083" name="Rectangle 3" descr="Granite"/>
            <p:cNvSpPr>
              <a:spLocks noChangeArrowheads="1"/>
            </p:cNvSpPr>
            <p:nvPr/>
          </p:nvSpPr>
          <p:spPr bwMode="auto">
            <a:xfrm>
              <a:off x="0" y="0"/>
              <a:ext cx="480" cy="4320"/>
            </a:xfrm>
            <a:prstGeom prst="rect">
              <a:avLst/>
            </a:prstGeom>
            <a:blipFill dpi="0" rotWithShape="0">
              <a:blip r:embed="rId17" cstate="print"/>
              <a:srcRect/>
              <a:tile tx="0" ty="0" sx="100000" sy="100000" flip="none" algn="tl"/>
            </a:blip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084" name="Rectangle 4" descr="Granite"/>
            <p:cNvSpPr>
              <a:spLocks noChangeArrowheads="1"/>
            </p:cNvSpPr>
            <p:nvPr/>
          </p:nvSpPr>
          <p:spPr bwMode="auto">
            <a:xfrm>
              <a:off x="432" y="0"/>
              <a:ext cx="1584" cy="672"/>
            </a:xfrm>
            <a:prstGeom prst="rect">
              <a:avLst/>
            </a:prstGeom>
            <a:blipFill dpi="0" rotWithShape="0">
              <a:blip r:embed="rId17" cstate="print"/>
              <a:srcRect/>
              <a:tile tx="0" ty="0" sx="100000" sy="100000" flip="none" algn="tl"/>
            </a:blip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46085" name="AutoShape 5"/>
          <p:cNvSpPr>
            <a:spLocks noChangeArrowheads="1"/>
          </p:cNvSpPr>
          <p:nvPr/>
        </p:nvSpPr>
        <p:spPr bwMode="auto">
          <a:xfrm>
            <a:off x="762000" y="762000"/>
            <a:ext cx="5105400" cy="6096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endParaRPr kumimoji="1" lang="en-US"/>
          </a:p>
        </p:txBody>
      </p:sp>
      <p:sp>
        <p:nvSpPr>
          <p:cNvPr id="46086" name="Rectangle 6"/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762000"/>
            <a:ext cx="80010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46087" name="Rectangle 7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2362200"/>
            <a:ext cx="8001000" cy="3733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46088" name="Rectangle 8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7010400" y="6553200"/>
            <a:ext cx="1905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spAutoFit/>
          </a:bodyPr>
          <a:lstStyle>
            <a:lvl1pPr algn="r">
              <a:defRPr sz="1400">
                <a:latin typeface="+mn-lt"/>
              </a:defRPr>
            </a:lvl1pPr>
          </a:lstStyle>
          <a:p>
            <a:fld id="{B5D57164-0DED-4701-A491-028BCF83D992}" type="datetime1">
              <a:rPr lang="en-US"/>
              <a:pPr/>
              <a:t>5/9/2011</a:t>
            </a:fld>
            <a:endParaRPr lang="en-US"/>
          </a:p>
        </p:txBody>
      </p:sp>
      <p:sp>
        <p:nvSpPr>
          <p:cNvPr id="46089" name="Rectangle 9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938463" y="6529388"/>
            <a:ext cx="28956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spAutoFit/>
          </a:bodyPr>
          <a:lstStyle>
            <a:lvl1pPr algn="ctr">
              <a:defRPr sz="1400"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46090" name="Rectangle 10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4138" y="6343650"/>
            <a:ext cx="587375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1" compatLnSpc="1">
            <a:prstTxWarp prst="textNoShape">
              <a:avLst/>
            </a:prstTxWarp>
            <a:spAutoFit/>
          </a:bodyPr>
          <a:lstStyle>
            <a:lvl1pPr>
              <a:defRPr sz="2600" b="1">
                <a:solidFill>
                  <a:schemeClr val="bg1"/>
                </a:solidFill>
                <a:latin typeface="+mn-lt"/>
              </a:defRPr>
            </a:lvl1pPr>
          </a:lstStyle>
          <a:p>
            <a:fld id="{31B94548-C4A1-4254-8266-1861D5BC5E67}" type="slidenum">
              <a:rPr lang="en-US"/>
              <a:pPr/>
              <a:t>‹#›</a:t>
            </a:fld>
            <a:endParaRPr lang="en-US"/>
          </a:p>
        </p:txBody>
      </p:sp>
      <p:grpSp>
        <p:nvGrpSpPr>
          <p:cNvPr id="46091" name="Group 11"/>
          <p:cNvGrpSpPr>
            <a:grpSpLocks/>
          </p:cNvGrpSpPr>
          <p:nvPr/>
        </p:nvGrpSpPr>
        <p:grpSpPr bwMode="auto">
          <a:xfrm>
            <a:off x="457200" y="1981200"/>
            <a:ext cx="8686800" cy="319088"/>
            <a:chOff x="144" y="1248"/>
            <a:chExt cx="4656" cy="201"/>
          </a:xfrm>
        </p:grpSpPr>
        <p:sp>
          <p:nvSpPr>
            <p:cNvPr id="46092" name="AutoShape 12"/>
            <p:cNvSpPr>
              <a:spLocks noChangeArrowheads="1"/>
            </p:cNvSpPr>
            <p:nvPr/>
          </p:nvSpPr>
          <p:spPr bwMode="auto">
            <a:xfrm>
              <a:off x="384" y="1248"/>
              <a:ext cx="4416" cy="200"/>
            </a:xfrm>
            <a:prstGeom prst="roundRect">
              <a:avLst>
                <a:gd name="adj" fmla="val 0"/>
              </a:avLst>
            </a:prstGeom>
            <a:gradFill rotWithShape="0">
              <a:gsLst>
                <a:gs pos="0">
                  <a:srgbClr val="660033"/>
                </a:gs>
                <a:gs pos="100000">
                  <a:srgbClr val="000000"/>
                </a:gs>
              </a:gsLst>
              <a:lin ang="5400000" scaled="1"/>
            </a:gra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093" name="AutoShape 13"/>
            <p:cNvSpPr>
              <a:spLocks noChangeArrowheads="1"/>
            </p:cNvSpPr>
            <p:nvPr/>
          </p:nvSpPr>
          <p:spPr bwMode="auto">
            <a:xfrm flipH="1">
              <a:off x="144" y="1248"/>
              <a:ext cx="248" cy="201"/>
            </a:xfrm>
            <a:prstGeom prst="flowChartDelay">
              <a:avLst/>
            </a:prstGeom>
            <a:gradFill rotWithShape="0">
              <a:gsLst>
                <a:gs pos="0">
                  <a:srgbClr val="660033"/>
                </a:gs>
                <a:gs pos="100000">
                  <a:srgbClr val="000000"/>
                </a:gs>
              </a:gsLst>
              <a:lin ang="540000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graphicFrame>
        <p:nvGraphicFramePr>
          <p:cNvPr id="46094" name="Object 14"/>
          <p:cNvGraphicFramePr>
            <a:graphicFrameLocks noChangeAspect="1"/>
          </p:cNvGraphicFramePr>
          <p:nvPr/>
        </p:nvGraphicFramePr>
        <p:xfrm>
          <a:off x="6248400" y="0"/>
          <a:ext cx="2895600" cy="1554163"/>
        </p:xfrm>
        <a:graphic>
          <a:graphicData uri="http://schemas.openxmlformats.org/presentationml/2006/ole">
            <p:oleObj spid="_x0000_s46094" r:id="rId18" imgW="4069088" imgH="2157806" progId="">
              <p:embed/>
            </p:oleObj>
          </a:graphicData>
        </a:graphic>
      </p:graphicFrame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82" r:id="rId12"/>
    <p:sldLayoutId id="2147483683" r:id="rId13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460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sldNum="0" hdr="0" ftr="0"/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rgbClr val="000000"/>
          </a:solidFill>
          <a:latin typeface="+mj-lt"/>
          <a:ea typeface="+mj-ea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rgbClr val="000000"/>
          </a:solidFill>
          <a:latin typeface="Arial" charset="0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rgbClr val="000000"/>
          </a:solidFill>
          <a:latin typeface="Arial" charset="0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rgbClr val="000000"/>
          </a:solidFill>
          <a:latin typeface="Arial" charset="0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rgbClr val="000000"/>
          </a:solidFill>
          <a:latin typeface="Arial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rgbClr val="000000"/>
          </a:solidFill>
          <a:latin typeface="Arial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rgbClr val="000000"/>
          </a:solidFill>
          <a:latin typeface="Arial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rgbClr val="000000"/>
          </a:solidFill>
          <a:latin typeface="Arial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rgbClr val="000000"/>
          </a:solidFill>
          <a:latin typeface="Arial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chemeClr val="tx1"/>
        </a:buClr>
        <a:buSzPct val="75000"/>
        <a:buFont typeface="Wingdings" pitchFamily="2" charset="2"/>
        <a:buChar char="l"/>
        <a:defRPr sz="2800">
          <a:solidFill>
            <a:srgbClr val="660033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chemeClr val="tx1"/>
        </a:buClr>
        <a:buSzPct val="75000"/>
        <a:buChar char="–"/>
        <a:defRPr sz="2400">
          <a:solidFill>
            <a:srgbClr val="660033"/>
          </a:solidFill>
          <a:latin typeface="+mn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SzPct val="75000"/>
        <a:buFont typeface="Wingdings" pitchFamily="2" charset="2"/>
        <a:buChar char="l"/>
        <a:defRPr sz="2000">
          <a:solidFill>
            <a:srgbClr val="660033"/>
          </a:solidFill>
          <a:latin typeface="+mn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SzPct val="80000"/>
        <a:buChar char="–"/>
        <a:defRPr>
          <a:solidFill>
            <a:srgbClr val="660033"/>
          </a:solidFill>
          <a:latin typeface="+mn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l"/>
        <a:defRPr>
          <a:solidFill>
            <a:srgbClr val="660033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l"/>
        <a:defRPr>
          <a:solidFill>
            <a:srgbClr val="660033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l"/>
        <a:defRPr>
          <a:solidFill>
            <a:srgbClr val="660033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l"/>
        <a:defRPr>
          <a:solidFill>
            <a:srgbClr val="660033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l"/>
        <a:defRPr>
          <a:solidFill>
            <a:srgbClr val="660033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 cstate="print">
            <a:alphaModFix amt="49000"/>
            <a:duotone>
              <a:schemeClr val="bg2">
                <a:shade val="3000"/>
                <a:satMod val="110000"/>
              </a:schemeClr>
              <a:schemeClr val="bg2">
                <a:tint val="60000"/>
                <a:satMod val="425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29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26829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268292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kumimoji="1" sz="1400"/>
            </a:lvl1pPr>
          </a:lstStyle>
          <a:p>
            <a:fld id="{4A4B741C-478E-4442-AC98-E4D706E038B6}" type="datetime1">
              <a:rPr lang="en-US"/>
              <a:pPr/>
              <a:t>5/9/2011</a:t>
            </a:fld>
            <a:endParaRPr lang="en-US"/>
          </a:p>
        </p:txBody>
      </p:sp>
      <p:sp>
        <p:nvSpPr>
          <p:cNvPr id="268293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0" hangingPunct="0">
              <a:defRPr kumimoji="1" sz="1400"/>
            </a:lvl1pPr>
          </a:lstStyle>
          <a:p>
            <a:endParaRPr lang="en-US"/>
          </a:p>
        </p:txBody>
      </p:sp>
      <p:sp>
        <p:nvSpPr>
          <p:cNvPr id="268294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kumimoji="1" sz="1400"/>
            </a:lvl1pPr>
          </a:lstStyle>
          <a:p>
            <a:fld id="{77FF6641-F2D2-405D-985A-203A621952F6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hf sldNum="0" hdr="0" ftr="0"/>
  <p:txStyles>
    <p:titleStyle>
      <a:lvl1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alphaModFix amt="49000"/>
            <a:duotone>
              <a:schemeClr val="bg2">
                <a:shade val="3000"/>
                <a:satMod val="110000"/>
              </a:schemeClr>
              <a:schemeClr val="bg2">
                <a:tint val="60000"/>
                <a:satMod val="425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70916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457200" y="6416675"/>
            <a:ext cx="21336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fld id="{B5D57164-0DED-4701-A491-028BCF83D992}" type="datetime1">
              <a:rPr lang="en-US" smtClean="0"/>
              <a:pPr/>
              <a:t>5/9/2011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124200" y="6416675"/>
            <a:ext cx="2895600" cy="365125"/>
          </a:xfrm>
          <a:prstGeom prst="rect">
            <a:avLst/>
          </a:prstGeom>
        </p:spPr>
        <p:txBody>
          <a:bodyPr vert="horz" anchor="b"/>
          <a:lstStyle>
            <a:lvl1pPr algn="ctr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7924800" y="6416675"/>
            <a:ext cx="762000" cy="365125"/>
          </a:xfrm>
          <a:prstGeom prst="rect">
            <a:avLst/>
          </a:prstGeom>
        </p:spPr>
        <p:txBody>
          <a:bodyPr vert="horz" lIns="0" rIns="0" anchor="b"/>
          <a:lstStyle>
            <a:lvl1pPr algn="r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fld id="{31B94548-C4A1-4254-8266-1861D5BC5E67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</p:sldLayoutIdLst>
  <p:hf sldNum="0" hdr="0" ftr="0"/>
  <p:txStyles>
    <p:titleStyle>
      <a:lvl1pPr algn="ctr" rtl="0" eaLnBrk="1" latinLnBrk="0" hangingPunct="1">
        <a:spcBef>
          <a:spcPct val="0"/>
        </a:spcBef>
        <a:buNone/>
        <a:defRPr kumimoji="0" sz="4100" b="1" kern="1200" cap="none" baseline="0">
          <a:ln w="6350">
            <a:noFill/>
          </a:ln>
          <a:gradFill>
            <a:gsLst>
              <a:gs pos="0">
                <a:schemeClr val="accent1">
                  <a:tint val="73000"/>
                  <a:satMod val="145000"/>
                </a:schemeClr>
              </a:gs>
              <a:gs pos="73000">
                <a:schemeClr val="accent1">
                  <a:tint val="73000"/>
                  <a:satMod val="145000"/>
                </a:schemeClr>
              </a:gs>
              <a:gs pos="100000">
                <a:schemeClr val="accent1">
                  <a:tint val="83000"/>
                  <a:satMod val="143000"/>
                </a:schemeClr>
              </a:gs>
            </a:gsLst>
            <a:lin ang="4800000" scaled="1"/>
          </a:gradFill>
          <a:effectLst>
            <a:outerShdw blurRad="114300" dist="101600" dir="2700000" algn="tl" rotWithShape="0">
              <a:srgbClr val="000000">
                <a:alpha val="40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548640" indent="-411480" algn="l" rtl="0" eaLnBrk="1" latinLnBrk="0" hangingPunct="1">
        <a:spcBef>
          <a:spcPct val="20000"/>
        </a:spcBef>
        <a:buClr>
          <a:schemeClr val="tx1">
            <a:shade val="95000"/>
          </a:schemeClr>
        </a:buClr>
        <a:buSzPct val="65000"/>
        <a:buFont typeface="Wingdings 2"/>
        <a:buChar char="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868680" indent="-283464" algn="l" rtl="0" eaLnBrk="1" latinLnBrk="0" hangingPunct="1">
        <a:spcBef>
          <a:spcPct val="20000"/>
        </a:spcBef>
        <a:buClr>
          <a:schemeClr val="tx1"/>
        </a:buClr>
        <a:buSzPct val="80000"/>
        <a:buFont typeface="Wingdings 2"/>
        <a:buChar char="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33856" indent="-228600" algn="l" rtl="0" eaLnBrk="1" latinLnBrk="0" hangingPunct="1">
        <a:spcBef>
          <a:spcPct val="20000"/>
        </a:spcBef>
        <a:buClr>
          <a:schemeClr val="tx1"/>
        </a:buClr>
        <a:buSzPct val="95000"/>
        <a:buFont typeface="Wingdings"/>
        <a:buChar char="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353312" indent="-182880" algn="l" rtl="0" eaLnBrk="1" latinLnBrk="0" hangingPunct="1">
        <a:spcBef>
          <a:spcPct val="20000"/>
        </a:spcBef>
        <a:buClr>
          <a:schemeClr val="tx1"/>
        </a:buClr>
        <a:buSzPct val="100000"/>
        <a:buFont typeface="Wingdings 3"/>
        <a:buChar char="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45336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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64792" indent="-182880" algn="l" rtl="0" eaLnBrk="1" latinLnBrk="0" hangingPunct="1">
        <a:spcBef>
          <a:spcPct val="20000"/>
        </a:spcBef>
        <a:buClr>
          <a:schemeClr val="tx1"/>
        </a:buClr>
        <a:buFont typeface="Wingdings 3"/>
        <a:buChar char="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65960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67128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368296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5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4.png"/><Relationship Id="rId4" Type="http://schemas.openxmlformats.org/officeDocument/2006/relationships/oleObject" Target="../embeddings/oleObject3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5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oleObject" Target="../embeddings/oleObject4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7" Type="http://schemas.openxmlformats.org/officeDocument/2006/relationships/image" Target="../media/image9.png"/><Relationship Id="rId2" Type="http://schemas.openxmlformats.org/officeDocument/2006/relationships/slideLayout" Target="../slideLayouts/slideLayout25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oleObject" Target="../embeddings/oleObject5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81281" name="Object 1"/>
          <p:cNvGraphicFramePr>
            <a:graphicFrameLocks noChangeAspect="1"/>
          </p:cNvGraphicFramePr>
          <p:nvPr/>
        </p:nvGraphicFramePr>
        <p:xfrm>
          <a:off x="7848600" y="6162675"/>
          <a:ext cx="1295400" cy="695325"/>
        </p:xfrm>
        <a:graphic>
          <a:graphicData uri="http://schemas.openxmlformats.org/presentationml/2006/ole">
            <p:oleObj spid="_x0000_s603138" r:id="rId4" imgW="4069088" imgH="2157806" progId="">
              <p:embed/>
            </p:oleObj>
          </a:graphicData>
        </a:graphic>
      </p:graphicFrame>
      <p:sp>
        <p:nvSpPr>
          <p:cNvPr id="4" name="Freeform 11"/>
          <p:cNvSpPr>
            <a:spLocks/>
          </p:cNvSpPr>
          <p:nvPr/>
        </p:nvSpPr>
        <p:spPr bwMode="auto">
          <a:xfrm flipH="1">
            <a:off x="5853249" y="5562600"/>
            <a:ext cx="3824151" cy="990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660033">
              <a:alpha val="59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>
            <a:extLst/>
          </a:lstStyle>
          <a:p>
            <a:pPr algn="l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US" b="0" i="0">
              <a:solidFill>
                <a:schemeClr val="tx1"/>
              </a:solidFill>
              <a:effectLst/>
              <a:latin typeface="+mn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81000" y="228600"/>
            <a:ext cx="838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660033"/>
                </a:solidFill>
                <a:latin typeface="+mj-lt"/>
              </a:rPr>
              <a:t>CEMENT PRODUCTION – </a:t>
            </a:r>
            <a:r>
              <a:rPr lang="en-US" sz="2800" b="1" dirty="0" err="1" smtClean="0">
                <a:solidFill>
                  <a:srgbClr val="660033"/>
                </a:solidFill>
                <a:latin typeface="+mj-lt"/>
              </a:rPr>
              <a:t>TXI</a:t>
            </a:r>
            <a:endParaRPr lang="en-US" sz="2800" b="1" dirty="0">
              <a:solidFill>
                <a:srgbClr val="660033"/>
              </a:solidFill>
              <a:latin typeface="+mj-lt"/>
            </a:endParaRPr>
          </a:p>
        </p:txBody>
      </p:sp>
      <p:sp>
        <p:nvSpPr>
          <p:cNvPr id="11" name="Rectangle 4"/>
          <p:cNvSpPr txBox="1">
            <a:spLocks noChangeArrowheads="1"/>
          </p:cNvSpPr>
          <p:nvPr/>
        </p:nvSpPr>
        <p:spPr>
          <a:xfrm>
            <a:off x="217488" y="1171575"/>
            <a:ext cx="5573712" cy="5610225"/>
          </a:xfrm>
          <a:prstGeom prst="rect">
            <a:avLst/>
          </a:prstGeom>
          <a:noFill/>
          <a:ln/>
        </p:spPr>
        <p:txBody>
          <a:bodyPr vert="horz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tx1">
                  <a:shade val="95000"/>
                </a:schemeClr>
              </a:buClr>
              <a:buSzPct val="65000"/>
              <a:buFont typeface="Wingdings" pitchFamily="2" charset="2"/>
              <a:buNone/>
              <a:tabLst/>
              <a:defRPr/>
            </a:pPr>
            <a:r>
              <a:rPr kumimoji="0" lang="en-US" sz="2100" b="1" i="0" u="none" strike="noStrike" kern="1200" cap="none" spc="0" normalizeH="0" baseline="0" noProof="0" dirty="0" smtClean="0">
                <a:ln>
                  <a:noFill/>
                </a:ln>
                <a:solidFill>
                  <a:srgbClr val="66003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Project:</a:t>
            </a:r>
            <a:r>
              <a:rPr kumimoji="0" lang="en-US" sz="2100" b="0" i="0" u="none" strike="noStrike" kern="1200" cap="none" spc="0" normalizeH="0" baseline="0" noProof="0" dirty="0" smtClean="0">
                <a:ln>
                  <a:noFill/>
                </a:ln>
                <a:solidFill>
                  <a:srgbClr val="66003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</a:t>
            </a:r>
            <a:r>
              <a:rPr lang="en-US" sz="1900" noProof="0" dirty="0" err="1" smtClean="0">
                <a:solidFill>
                  <a:srgbClr val="660033"/>
                </a:solidFill>
                <a:latin typeface="+mn-lt"/>
              </a:rPr>
              <a:t>TXI</a:t>
            </a:r>
            <a:r>
              <a:rPr lang="en-US" sz="1900" noProof="0" dirty="0" smtClean="0">
                <a:solidFill>
                  <a:srgbClr val="660033"/>
                </a:solidFill>
                <a:latin typeface="+mn-lt"/>
              </a:rPr>
              <a:t> (Texas Industries, Inc)</a:t>
            </a:r>
            <a:r>
              <a:rPr kumimoji="0" lang="en-US" sz="1900" b="0" i="0" u="none" strike="noStrike" kern="1200" cap="none" spc="0" normalizeH="0" noProof="0" dirty="0" smtClean="0">
                <a:ln>
                  <a:noFill/>
                </a:ln>
                <a:solidFill>
                  <a:srgbClr val="66003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, Hunter, TX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Clr>
                <a:schemeClr val="tx1">
                  <a:shade val="95000"/>
                </a:schemeClr>
              </a:buClr>
              <a:buSzPct val="65000"/>
              <a:buFont typeface="Wingdings" pitchFamily="2" charset="2"/>
              <a:buNone/>
              <a:tabLst/>
              <a:defRPr/>
            </a:pPr>
            <a:r>
              <a:rPr lang="en-US" sz="1900" dirty="0" smtClean="0">
                <a:solidFill>
                  <a:srgbClr val="660033"/>
                </a:solidFill>
                <a:latin typeface="+mn-lt"/>
              </a:rPr>
              <a:t>                 </a:t>
            </a:r>
            <a:r>
              <a:rPr kumimoji="0" lang="en-US" sz="1900" b="0" i="0" u="none" strike="noStrike" kern="1200" cap="none" spc="0" normalizeH="0" baseline="0" noProof="0" dirty="0" smtClean="0">
                <a:ln>
                  <a:noFill/>
                </a:ln>
                <a:solidFill>
                  <a:srgbClr val="66003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New Cement Production Line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>
                <a:schemeClr val="tx1">
                  <a:shade val="95000"/>
                </a:schemeClr>
              </a:buClr>
              <a:buSzPct val="65000"/>
              <a:tabLst/>
              <a:defRPr/>
            </a:pPr>
            <a:endParaRPr kumimoji="0" lang="en-US" sz="800" b="1" i="0" u="none" strike="noStrike" kern="1200" cap="none" spc="0" normalizeH="0" baseline="0" noProof="0" dirty="0" smtClean="0">
              <a:ln>
                <a:noFill/>
              </a:ln>
              <a:solidFill>
                <a:srgbClr val="660033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>
                <a:schemeClr val="tx1">
                  <a:shade val="95000"/>
                </a:schemeClr>
              </a:buClr>
              <a:buSzPct val="65000"/>
              <a:tabLst/>
              <a:defRPr/>
            </a:pPr>
            <a:r>
              <a:rPr kumimoji="0" lang="en-US" sz="2100" b="1" i="0" u="none" strike="noStrike" kern="1200" cap="none" spc="0" normalizeH="0" baseline="0" noProof="0" dirty="0" smtClean="0">
                <a:ln>
                  <a:noFill/>
                </a:ln>
                <a:solidFill>
                  <a:srgbClr val="66003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Scope:</a:t>
            </a:r>
            <a:r>
              <a:rPr kumimoji="0" lang="en-US" sz="2100" b="0" i="0" u="none" strike="noStrike" kern="1200" cap="none" spc="0" normalizeH="0" baseline="0" noProof="0" dirty="0" smtClean="0">
                <a:ln>
                  <a:noFill/>
                </a:ln>
                <a:solidFill>
                  <a:srgbClr val="66003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 </a:t>
            </a:r>
            <a:r>
              <a:rPr kumimoji="0" lang="en-US" sz="1900" b="0" i="0" u="none" strike="noStrike" kern="1200" cap="none" spc="0" normalizeH="0" baseline="0" noProof="0" dirty="0" smtClean="0">
                <a:ln>
                  <a:noFill/>
                </a:ln>
                <a:solidFill>
                  <a:srgbClr val="66003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Co</a:t>
            </a:r>
            <a:r>
              <a:rPr kumimoji="0" lang="en-US" sz="1900" b="0" i="0" u="none" strike="noStrike" kern="1200" cap="none" spc="0" normalizeH="0" noProof="0" dirty="0" smtClean="0">
                <a:ln>
                  <a:noFill/>
                </a:ln>
                <a:solidFill>
                  <a:srgbClr val="66003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mplete construction of new line</a:t>
            </a:r>
            <a:endParaRPr kumimoji="0" lang="en-US" sz="1900" b="0" i="0" u="none" strike="noStrike" kern="1200" cap="none" spc="0" normalizeH="0" baseline="0" noProof="0" dirty="0" smtClean="0">
              <a:ln>
                <a:noFill/>
              </a:ln>
              <a:solidFill>
                <a:srgbClr val="660033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>
                <a:schemeClr val="tx1">
                  <a:shade val="95000"/>
                </a:schemeClr>
              </a:buClr>
              <a:buSzPct val="65000"/>
              <a:tabLst/>
              <a:defRPr/>
            </a:pPr>
            <a:r>
              <a:rPr lang="en-US" sz="1900" dirty="0" smtClean="0">
                <a:solidFill>
                  <a:srgbClr val="660033"/>
                </a:solidFill>
                <a:latin typeface="+mn-lt"/>
              </a:rPr>
              <a:t>                 Complete foundations and steel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>
                <a:schemeClr val="tx1">
                  <a:shade val="95000"/>
                </a:schemeClr>
              </a:buClr>
              <a:buSzPct val="65000"/>
              <a:tabLst/>
              <a:defRPr/>
            </a:pPr>
            <a:r>
              <a:rPr kumimoji="0" lang="en-US" sz="1900" b="0" i="0" u="none" strike="noStrike" kern="1200" cap="none" spc="0" normalizeH="0" baseline="0" noProof="0" dirty="0" smtClean="0">
                <a:ln>
                  <a:noFill/>
                </a:ln>
                <a:solidFill>
                  <a:srgbClr val="66003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	   Complete mechanical</a:t>
            </a:r>
            <a:r>
              <a:rPr kumimoji="0" lang="en-US" sz="1900" b="0" i="0" u="none" strike="noStrike" kern="1200" cap="none" spc="0" normalizeH="0" noProof="0" dirty="0" smtClean="0">
                <a:ln>
                  <a:noFill/>
                </a:ln>
                <a:solidFill>
                  <a:srgbClr val="66003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and piping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>
                <a:schemeClr val="tx1">
                  <a:shade val="95000"/>
                </a:schemeClr>
              </a:buClr>
              <a:buSzPct val="65000"/>
              <a:tabLst/>
              <a:defRPr/>
            </a:pPr>
            <a:r>
              <a:rPr lang="en-US" sz="1900" baseline="0" dirty="0" smtClean="0">
                <a:solidFill>
                  <a:srgbClr val="660033"/>
                </a:solidFill>
                <a:latin typeface="+mn-lt"/>
              </a:rPr>
              <a:t>	   Complete</a:t>
            </a:r>
            <a:r>
              <a:rPr lang="en-US" sz="1900" dirty="0" smtClean="0">
                <a:solidFill>
                  <a:srgbClr val="660033"/>
                </a:solidFill>
                <a:latin typeface="+mn-lt"/>
              </a:rPr>
              <a:t> electrical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>
                <a:schemeClr val="tx1">
                  <a:shade val="95000"/>
                </a:schemeClr>
              </a:buClr>
              <a:buSzPct val="65000"/>
              <a:tabLst/>
              <a:defRPr/>
            </a:pPr>
            <a:r>
              <a:rPr kumimoji="0" lang="en-US" sz="1900" b="0" i="0" u="none" strike="noStrike" kern="1200" cap="none" spc="0" normalizeH="0" noProof="0" dirty="0" smtClean="0">
                <a:ln>
                  <a:noFill/>
                </a:ln>
                <a:solidFill>
                  <a:srgbClr val="66003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               Complete e</a:t>
            </a:r>
            <a:r>
              <a:rPr kumimoji="0" lang="en-US" sz="1900" b="0" i="0" u="none" strike="noStrike" kern="1200" cap="none" spc="0" normalizeH="0" baseline="0" noProof="0" dirty="0" smtClean="0">
                <a:ln>
                  <a:noFill/>
                </a:ln>
                <a:solidFill>
                  <a:srgbClr val="66003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quipment</a:t>
            </a:r>
            <a:r>
              <a:rPr kumimoji="0" lang="en-US" sz="1900" b="0" i="0" u="none" strike="noStrike" kern="1200" cap="none" spc="0" normalizeH="0" noProof="0" dirty="0" smtClean="0">
                <a:ln>
                  <a:noFill/>
                </a:ln>
                <a:solidFill>
                  <a:srgbClr val="66003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installation</a:t>
            </a:r>
            <a:r>
              <a:rPr lang="en-US" sz="1900" baseline="0" dirty="0" smtClean="0">
                <a:solidFill>
                  <a:srgbClr val="660033"/>
                </a:solidFill>
                <a:latin typeface="+mn-lt"/>
              </a:rPr>
              <a:t>	   Start-up support</a:t>
            </a:r>
            <a:endParaRPr kumimoji="0" lang="en-US" sz="1900" b="0" i="0" u="none" strike="noStrike" kern="1200" cap="none" spc="0" normalizeH="0" baseline="0" noProof="0" dirty="0" smtClean="0">
              <a:ln>
                <a:noFill/>
              </a:ln>
              <a:solidFill>
                <a:srgbClr val="660033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5000"/>
              </a:lnSpc>
              <a:spcBef>
                <a:spcPct val="20000"/>
              </a:spcBef>
              <a:spcAft>
                <a:spcPts val="0"/>
              </a:spcAft>
              <a:buClr>
                <a:schemeClr val="tx1">
                  <a:shade val="95000"/>
                </a:schemeClr>
              </a:buClr>
              <a:buSzPct val="65000"/>
              <a:buFont typeface="Wingdings" pitchFamily="2" charset="2"/>
              <a:buNone/>
              <a:tabLst/>
              <a:defRPr/>
            </a:pPr>
            <a:r>
              <a:rPr kumimoji="0" lang="en-US" sz="2100" b="1" i="0" u="none" strike="noStrike" kern="1200" cap="none" spc="0" normalizeH="0" baseline="0" noProof="0" dirty="0" smtClean="0">
                <a:ln>
                  <a:noFill/>
                </a:ln>
                <a:solidFill>
                  <a:srgbClr val="66003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Project Equipment:</a:t>
            </a:r>
          </a:p>
          <a:p>
            <a:pPr marL="1463040" lvl="2" indent="-283464" fontAlgn="auto">
              <a:lnSpc>
                <a:spcPct val="90000"/>
              </a:lnSpc>
              <a:spcBef>
                <a:spcPct val="10000"/>
              </a:spcBef>
              <a:spcAft>
                <a:spcPct val="10000"/>
              </a:spcAft>
              <a:buClr>
                <a:schemeClr val="tx1"/>
              </a:buClr>
              <a:buSzPct val="80000"/>
              <a:buFont typeface="Arial" pitchFamily="34" charset="0"/>
              <a:buChar char="•"/>
            </a:pPr>
            <a:r>
              <a:rPr lang="en-US" sz="1900" dirty="0" smtClean="0">
                <a:solidFill>
                  <a:srgbClr val="660033"/>
                </a:solidFill>
                <a:latin typeface="+mn-lt"/>
              </a:rPr>
              <a:t>Storage dome</a:t>
            </a:r>
            <a:endParaRPr lang="en-US" sz="1900" baseline="0" dirty="0" smtClean="0">
              <a:solidFill>
                <a:srgbClr val="660033"/>
              </a:solidFill>
              <a:latin typeface="+mn-lt"/>
            </a:endParaRPr>
          </a:p>
          <a:p>
            <a:pPr marL="1463040" lvl="2" indent="-283464" fontAlgn="auto">
              <a:lnSpc>
                <a:spcPct val="90000"/>
              </a:lnSpc>
              <a:spcBef>
                <a:spcPct val="10000"/>
              </a:spcBef>
              <a:spcAft>
                <a:spcPct val="10000"/>
              </a:spcAft>
              <a:buClr>
                <a:schemeClr val="tx1"/>
              </a:buClr>
              <a:buSzPct val="80000"/>
              <a:buFont typeface="Arial" pitchFamily="34" charset="0"/>
              <a:buChar char="•"/>
            </a:pPr>
            <a:r>
              <a:rPr lang="en-US" sz="1900" baseline="0" dirty="0" smtClean="0">
                <a:solidFill>
                  <a:srgbClr val="660033"/>
                </a:solidFill>
                <a:latin typeface="+mn-lt"/>
              </a:rPr>
              <a:t>Raw mill</a:t>
            </a:r>
          </a:p>
          <a:p>
            <a:pPr marL="1463040" lvl="2" indent="-283464" fontAlgn="auto">
              <a:lnSpc>
                <a:spcPct val="90000"/>
              </a:lnSpc>
              <a:spcBef>
                <a:spcPct val="10000"/>
              </a:spcBef>
              <a:spcAft>
                <a:spcPct val="10000"/>
              </a:spcAft>
              <a:buClr>
                <a:schemeClr val="tx1"/>
              </a:buClr>
              <a:buSzPct val="80000"/>
              <a:buFont typeface="Arial" pitchFamily="34" charset="0"/>
              <a:buChar char="•"/>
            </a:pPr>
            <a:r>
              <a:rPr lang="en-US" sz="1900" dirty="0" err="1" smtClean="0">
                <a:solidFill>
                  <a:srgbClr val="660033"/>
                </a:solidFill>
                <a:latin typeface="+mn-lt"/>
              </a:rPr>
              <a:t>Pyro</a:t>
            </a:r>
            <a:r>
              <a:rPr lang="en-US" sz="1900" dirty="0" smtClean="0">
                <a:solidFill>
                  <a:srgbClr val="660033"/>
                </a:solidFill>
                <a:latin typeface="+mn-lt"/>
              </a:rPr>
              <a:t>/Kiln area</a:t>
            </a:r>
          </a:p>
          <a:p>
            <a:pPr marL="1463040" lvl="2" indent="-283464" fontAlgn="auto">
              <a:lnSpc>
                <a:spcPct val="90000"/>
              </a:lnSpc>
              <a:spcBef>
                <a:spcPct val="10000"/>
              </a:spcBef>
              <a:spcAft>
                <a:spcPct val="10000"/>
              </a:spcAft>
              <a:buClr>
                <a:schemeClr val="tx1"/>
              </a:buClr>
              <a:buSzPct val="80000"/>
              <a:buFont typeface="Arial" pitchFamily="34" charset="0"/>
              <a:buChar char="•"/>
            </a:pPr>
            <a:r>
              <a:rPr lang="en-US" sz="1900" baseline="0" dirty="0" smtClean="0">
                <a:solidFill>
                  <a:srgbClr val="660033"/>
                </a:solidFill>
                <a:latin typeface="+mn-lt"/>
              </a:rPr>
              <a:t>Material Handling</a:t>
            </a:r>
          </a:p>
          <a:p>
            <a:pPr marL="1463040" lvl="2" indent="-283464" fontAlgn="auto">
              <a:lnSpc>
                <a:spcPct val="90000"/>
              </a:lnSpc>
              <a:spcBef>
                <a:spcPct val="10000"/>
              </a:spcBef>
              <a:spcAft>
                <a:spcPct val="10000"/>
              </a:spcAft>
              <a:buClr>
                <a:schemeClr val="tx1"/>
              </a:buClr>
              <a:buSzPct val="80000"/>
              <a:buFont typeface="Arial" pitchFamily="34" charset="0"/>
              <a:buChar char="•"/>
            </a:pPr>
            <a:r>
              <a:rPr lang="en-US" sz="1900" dirty="0" smtClean="0">
                <a:solidFill>
                  <a:srgbClr val="660033"/>
                </a:solidFill>
                <a:latin typeface="+mn-lt"/>
              </a:rPr>
              <a:t>Storage silos</a:t>
            </a:r>
          </a:p>
          <a:p>
            <a:pPr marL="1463040" lvl="2" indent="-283464" fontAlgn="auto">
              <a:lnSpc>
                <a:spcPct val="90000"/>
              </a:lnSpc>
              <a:spcBef>
                <a:spcPct val="10000"/>
              </a:spcBef>
              <a:spcAft>
                <a:spcPct val="10000"/>
              </a:spcAft>
              <a:buClr>
                <a:schemeClr val="tx1"/>
              </a:buClr>
              <a:buSzPct val="80000"/>
              <a:buFont typeface="Arial" pitchFamily="34" charset="0"/>
              <a:buChar char="•"/>
            </a:pPr>
            <a:r>
              <a:rPr lang="en-US" sz="1900" dirty="0" smtClean="0">
                <a:solidFill>
                  <a:srgbClr val="660033"/>
                </a:solidFill>
                <a:latin typeface="+mn-lt"/>
              </a:rPr>
              <a:t>Other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6019800" y="1524000"/>
            <a:ext cx="2733675" cy="4191000"/>
            <a:chOff x="5943600" y="1524000"/>
            <a:chExt cx="2733675" cy="4191000"/>
          </a:xfrm>
        </p:grpSpPr>
        <p:pic>
          <p:nvPicPr>
            <p:cNvPr id="6" name="Picture 5"/>
            <p:cNvPicPr/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5943600" y="1524000"/>
              <a:ext cx="2733675" cy="3619500"/>
            </a:xfrm>
            <a:prstGeom prst="rect">
              <a:avLst/>
            </a:prstGeom>
            <a:noFill/>
            <a:ln w="9525">
              <a:solidFill>
                <a:srgbClr val="660033"/>
              </a:solidFill>
              <a:miter lim="800000"/>
              <a:headEnd/>
              <a:tailEnd/>
            </a:ln>
          </p:spPr>
        </p:pic>
        <p:sp>
          <p:nvSpPr>
            <p:cNvPr id="7" name="TextBox 6"/>
            <p:cNvSpPr txBox="1"/>
            <p:nvPr/>
          </p:nvSpPr>
          <p:spPr>
            <a:xfrm>
              <a:off x="6206664" y="5130225"/>
              <a:ext cx="227818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rgbClr val="660033"/>
                  </a:solidFill>
                  <a:latin typeface="+mn-lt"/>
                </a:rPr>
                <a:t>Raw Mill lower housing</a:t>
              </a:r>
            </a:p>
            <a:p>
              <a:pPr algn="ctr"/>
              <a:r>
                <a:rPr lang="en-US" sz="1600" dirty="0" smtClean="0">
                  <a:solidFill>
                    <a:srgbClr val="660033"/>
                  </a:solidFill>
                  <a:latin typeface="+mn-lt"/>
                </a:rPr>
                <a:t> being set</a:t>
              </a:r>
              <a:endParaRPr lang="en-US" sz="1600" dirty="0">
                <a:solidFill>
                  <a:srgbClr val="660033"/>
                </a:solidFill>
                <a:latin typeface="+mn-lt"/>
              </a:endParaRP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81281" name="Object 1"/>
          <p:cNvGraphicFramePr>
            <a:graphicFrameLocks noChangeAspect="1"/>
          </p:cNvGraphicFramePr>
          <p:nvPr/>
        </p:nvGraphicFramePr>
        <p:xfrm>
          <a:off x="7848600" y="6162675"/>
          <a:ext cx="1295400" cy="695325"/>
        </p:xfrm>
        <a:graphic>
          <a:graphicData uri="http://schemas.openxmlformats.org/presentationml/2006/ole">
            <p:oleObj spid="_x0000_s604162" r:id="rId4" imgW="4069088" imgH="2157806" progId="">
              <p:embed/>
            </p:oleObj>
          </a:graphicData>
        </a:graphic>
      </p:graphicFrame>
      <p:sp>
        <p:nvSpPr>
          <p:cNvPr id="4" name="Freeform 11"/>
          <p:cNvSpPr>
            <a:spLocks/>
          </p:cNvSpPr>
          <p:nvPr/>
        </p:nvSpPr>
        <p:spPr bwMode="auto">
          <a:xfrm flipH="1">
            <a:off x="5853249" y="5562600"/>
            <a:ext cx="3824151" cy="990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660033">
              <a:alpha val="59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>
            <a:extLst/>
          </a:lstStyle>
          <a:p>
            <a:pPr algn="l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US" b="0" i="0">
              <a:solidFill>
                <a:schemeClr val="tx1"/>
              </a:solidFill>
              <a:effectLst/>
              <a:latin typeface="+mn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81000" y="228600"/>
            <a:ext cx="838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660033"/>
                </a:solidFill>
                <a:latin typeface="+mj-lt"/>
              </a:rPr>
              <a:t>CEMENT PRODUCTION – </a:t>
            </a:r>
            <a:r>
              <a:rPr lang="en-US" sz="2800" b="1" dirty="0" err="1" smtClean="0">
                <a:solidFill>
                  <a:srgbClr val="660033"/>
                </a:solidFill>
                <a:latin typeface="+mj-lt"/>
              </a:rPr>
              <a:t>TXI</a:t>
            </a:r>
            <a:r>
              <a:rPr lang="en-US" sz="2800" b="1" dirty="0" smtClean="0">
                <a:solidFill>
                  <a:srgbClr val="660033"/>
                </a:solidFill>
                <a:latin typeface="+mj-lt"/>
              </a:rPr>
              <a:t>, HUNTER TX</a:t>
            </a:r>
            <a:endParaRPr lang="en-US" sz="2800" b="1" dirty="0">
              <a:solidFill>
                <a:srgbClr val="660033"/>
              </a:solidFill>
              <a:latin typeface="+mj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57200" y="1443335"/>
            <a:ext cx="304282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 smtClean="0">
                <a:solidFill>
                  <a:srgbClr val="660033"/>
                </a:solidFill>
                <a:latin typeface="+mn-lt"/>
              </a:rPr>
              <a:t>Concrete Foundations</a:t>
            </a:r>
            <a:endParaRPr lang="en-US" sz="2200" dirty="0">
              <a:solidFill>
                <a:srgbClr val="660033"/>
              </a:solidFill>
              <a:latin typeface="+mn-lt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457200" y="2181225"/>
            <a:ext cx="8305800" cy="3381375"/>
            <a:chOff x="457200" y="2181225"/>
            <a:chExt cx="8305800" cy="3381375"/>
          </a:xfrm>
        </p:grpSpPr>
        <p:pic>
          <p:nvPicPr>
            <p:cNvPr id="9" name="Picture 8"/>
            <p:cNvPicPr/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457200" y="2181225"/>
              <a:ext cx="3962400" cy="3062287"/>
            </a:xfrm>
            <a:prstGeom prst="rect">
              <a:avLst/>
            </a:prstGeom>
            <a:noFill/>
            <a:ln w="9525">
              <a:solidFill>
                <a:srgbClr val="660033"/>
              </a:solidFill>
              <a:miter lim="800000"/>
              <a:headEnd/>
              <a:tailEnd/>
            </a:ln>
          </p:spPr>
        </p:pic>
        <p:pic>
          <p:nvPicPr>
            <p:cNvPr id="10" name="Picture 9"/>
            <p:cNvPicPr/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4657725" y="2181225"/>
              <a:ext cx="4105275" cy="3076575"/>
            </a:xfrm>
            <a:prstGeom prst="rect">
              <a:avLst/>
            </a:prstGeom>
            <a:noFill/>
            <a:ln w="9525">
              <a:solidFill>
                <a:srgbClr val="660033"/>
              </a:solidFill>
              <a:miter lim="800000"/>
              <a:headEnd/>
              <a:tailEnd/>
            </a:ln>
          </p:spPr>
        </p:pic>
        <p:sp>
          <p:nvSpPr>
            <p:cNvPr id="604164" name="Rectangle 4"/>
            <p:cNvSpPr>
              <a:spLocks noChangeArrowheads="1"/>
            </p:cNvSpPr>
            <p:nvPr/>
          </p:nvSpPr>
          <p:spPr bwMode="auto">
            <a:xfrm>
              <a:off x="1066800" y="5242411"/>
              <a:ext cx="2743200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400" b="0" i="0" u="none" strike="noStrike" cap="none" normalizeH="0" baseline="0" dirty="0" smtClean="0">
                  <a:ln>
                    <a:noFill/>
                  </a:ln>
                  <a:solidFill>
                    <a:srgbClr val="660033"/>
                  </a:solidFill>
                  <a:effectLst/>
                  <a:latin typeface="Arial" pitchFamily="34" charset="0"/>
                  <a:ea typeface="Times New Roman" pitchFamily="18" charset="0"/>
                  <a:cs typeface="Arial" pitchFamily="34" charset="0"/>
                </a:rPr>
                <a:t>Alkali By Pass Foundation</a:t>
              </a:r>
              <a:endParaRPr kumimoji="0" lang="en-US" sz="1400" b="0" i="0" u="none" strike="noStrike" cap="none" normalizeH="0" baseline="0" dirty="0" smtClean="0">
                <a:ln>
                  <a:noFill/>
                </a:ln>
                <a:solidFill>
                  <a:srgbClr val="660033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4" name="Rectangle 4"/>
            <p:cNvSpPr>
              <a:spLocks noChangeArrowheads="1"/>
            </p:cNvSpPr>
            <p:nvPr/>
          </p:nvSpPr>
          <p:spPr bwMode="auto">
            <a:xfrm>
              <a:off x="5334000" y="5254823"/>
              <a:ext cx="2743200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400" dirty="0" smtClean="0">
                  <a:solidFill>
                    <a:srgbClr val="660033"/>
                  </a:solidFill>
                  <a:latin typeface="Arial" pitchFamily="34" charset="0"/>
                  <a:ea typeface="Times New Roman" pitchFamily="18" charset="0"/>
                  <a:cs typeface="Arial" pitchFamily="34" charset="0"/>
                </a:rPr>
                <a:t>Raw Mill Fan Foundation</a:t>
              </a:r>
              <a:endParaRPr kumimoji="0" lang="en-US" sz="1400" b="0" i="0" u="none" strike="noStrike" cap="none" normalizeH="0" baseline="0" dirty="0" smtClean="0">
                <a:ln>
                  <a:noFill/>
                </a:ln>
                <a:solidFill>
                  <a:srgbClr val="660033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81281" name="Object 1"/>
          <p:cNvGraphicFramePr>
            <a:graphicFrameLocks noChangeAspect="1"/>
          </p:cNvGraphicFramePr>
          <p:nvPr/>
        </p:nvGraphicFramePr>
        <p:xfrm>
          <a:off x="7848600" y="6162675"/>
          <a:ext cx="1295400" cy="695325"/>
        </p:xfrm>
        <a:graphic>
          <a:graphicData uri="http://schemas.openxmlformats.org/presentationml/2006/ole">
            <p:oleObj spid="_x0000_s618498" r:id="rId4" imgW="4069088" imgH="2157806" progId="">
              <p:embed/>
            </p:oleObj>
          </a:graphicData>
        </a:graphic>
      </p:graphicFrame>
      <p:sp>
        <p:nvSpPr>
          <p:cNvPr id="4" name="Freeform 11"/>
          <p:cNvSpPr>
            <a:spLocks/>
          </p:cNvSpPr>
          <p:nvPr/>
        </p:nvSpPr>
        <p:spPr bwMode="auto">
          <a:xfrm flipH="1">
            <a:off x="5853249" y="5562600"/>
            <a:ext cx="3824151" cy="990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660033">
              <a:alpha val="59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>
            <a:extLst/>
          </a:lstStyle>
          <a:p>
            <a:pPr algn="l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US" b="0" i="0">
              <a:solidFill>
                <a:schemeClr val="tx1"/>
              </a:solidFill>
              <a:effectLst/>
              <a:latin typeface="+mn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81000" y="228600"/>
            <a:ext cx="838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660033"/>
                </a:solidFill>
                <a:latin typeface="+mj-lt"/>
              </a:rPr>
              <a:t>CEMENT PRODUCTION – </a:t>
            </a:r>
            <a:r>
              <a:rPr lang="en-US" sz="2800" b="1" dirty="0" err="1" smtClean="0">
                <a:solidFill>
                  <a:srgbClr val="660033"/>
                </a:solidFill>
                <a:latin typeface="+mj-lt"/>
              </a:rPr>
              <a:t>TXI</a:t>
            </a:r>
            <a:r>
              <a:rPr lang="en-US" sz="2800" b="1" dirty="0" smtClean="0">
                <a:solidFill>
                  <a:srgbClr val="660033"/>
                </a:solidFill>
                <a:latin typeface="+mj-lt"/>
              </a:rPr>
              <a:t>, HUNTER TX</a:t>
            </a:r>
            <a:endParaRPr lang="en-US" sz="2800" b="1" dirty="0">
              <a:solidFill>
                <a:srgbClr val="660033"/>
              </a:solidFill>
              <a:latin typeface="+mj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04800" y="1371600"/>
            <a:ext cx="250741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 smtClean="0">
                <a:solidFill>
                  <a:srgbClr val="660033"/>
                </a:solidFill>
                <a:latin typeface="+mn-lt"/>
              </a:rPr>
              <a:t>Equipment Setting</a:t>
            </a:r>
          </a:p>
          <a:p>
            <a:r>
              <a:rPr lang="en-US" sz="2200" dirty="0" smtClean="0">
                <a:solidFill>
                  <a:srgbClr val="660033"/>
                </a:solidFill>
                <a:latin typeface="+mn-lt"/>
              </a:rPr>
              <a:t>(Raw Mill)</a:t>
            </a:r>
            <a:endParaRPr lang="en-US" sz="2200" dirty="0">
              <a:solidFill>
                <a:srgbClr val="660033"/>
              </a:solidFill>
              <a:latin typeface="+mn-lt"/>
            </a:endParaRPr>
          </a:p>
        </p:txBody>
      </p:sp>
      <p:sp>
        <p:nvSpPr>
          <p:cNvPr id="604164" name="Rectangle 4"/>
          <p:cNvSpPr>
            <a:spLocks noChangeArrowheads="1"/>
          </p:cNvSpPr>
          <p:nvPr/>
        </p:nvSpPr>
        <p:spPr bwMode="auto">
          <a:xfrm>
            <a:off x="6629400" y="3733800"/>
            <a:ext cx="1905000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400" dirty="0" smtClean="0">
                <a:solidFill>
                  <a:srgbClr val="6600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Raw Mill Monorail</a:t>
            </a:r>
            <a:endParaRPr kumimoji="0" lang="en-US" sz="1400" b="0" i="0" u="none" strike="noStrike" cap="none" normalizeH="0" baseline="0" dirty="0" smtClean="0">
              <a:ln>
                <a:noFill/>
              </a:ln>
              <a:solidFill>
                <a:srgbClr val="660033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4" name="Rectangle 4"/>
          <p:cNvSpPr>
            <a:spLocks noChangeArrowheads="1"/>
          </p:cNvSpPr>
          <p:nvPr/>
        </p:nvSpPr>
        <p:spPr bwMode="auto">
          <a:xfrm>
            <a:off x="3124200" y="4953000"/>
            <a:ext cx="2743200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400" dirty="0" smtClean="0">
                <a:solidFill>
                  <a:srgbClr val="6600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Raw Mill Upper Housing</a:t>
            </a:r>
            <a:endParaRPr kumimoji="0" lang="en-US" sz="1400" b="0" i="0" u="none" strike="noStrike" cap="none" normalizeH="0" baseline="0" dirty="0" smtClean="0">
              <a:ln>
                <a:noFill/>
              </a:ln>
              <a:solidFill>
                <a:srgbClr val="660033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11" name="Picture 10"/>
          <p:cNvPicPr/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486400" y="1143000"/>
            <a:ext cx="3390900" cy="2557462"/>
          </a:xfrm>
          <a:prstGeom prst="rect">
            <a:avLst/>
          </a:prstGeom>
          <a:noFill/>
          <a:ln w="9525">
            <a:solidFill>
              <a:srgbClr val="660033"/>
            </a:solidFill>
            <a:miter lim="800000"/>
            <a:headEnd/>
            <a:tailEnd/>
          </a:ln>
        </p:spPr>
      </p:pic>
      <p:pic>
        <p:nvPicPr>
          <p:cNvPr id="13" name="Picture 12"/>
          <p:cNvPicPr/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457200" y="3429000"/>
            <a:ext cx="2281237" cy="2890837"/>
          </a:xfrm>
          <a:prstGeom prst="rect">
            <a:avLst/>
          </a:prstGeom>
          <a:noFill/>
          <a:ln w="9525">
            <a:solidFill>
              <a:srgbClr val="660033"/>
            </a:solidFill>
            <a:miter lim="800000"/>
            <a:headEnd/>
            <a:tailEnd/>
          </a:ln>
        </p:spPr>
      </p:pic>
      <p:pic>
        <p:nvPicPr>
          <p:cNvPr id="15" name="Picture 14"/>
          <p:cNvPicPr/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2743200" y="2286000"/>
            <a:ext cx="3500437" cy="2667000"/>
          </a:xfrm>
          <a:prstGeom prst="rect">
            <a:avLst/>
          </a:prstGeom>
          <a:noFill/>
          <a:ln w="9525">
            <a:solidFill>
              <a:srgbClr val="660033"/>
            </a:solidFill>
            <a:miter lim="800000"/>
            <a:headEnd/>
            <a:tailEnd/>
          </a:ln>
        </p:spPr>
      </p:pic>
      <p:sp>
        <p:nvSpPr>
          <p:cNvPr id="16" name="Rectangle 4"/>
          <p:cNvSpPr>
            <a:spLocks noChangeArrowheads="1"/>
          </p:cNvSpPr>
          <p:nvPr/>
        </p:nvSpPr>
        <p:spPr bwMode="auto">
          <a:xfrm>
            <a:off x="762000" y="6324600"/>
            <a:ext cx="1676400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400" dirty="0" smtClean="0">
                <a:solidFill>
                  <a:srgbClr val="660033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Raw Mill Cone</a:t>
            </a:r>
            <a:endParaRPr kumimoji="0" lang="en-US" sz="1400" b="0" i="0" u="none" strike="noStrike" cap="none" normalizeH="0" baseline="0" dirty="0" smtClean="0">
              <a:ln>
                <a:noFill/>
              </a:ln>
              <a:solidFill>
                <a:srgbClr val="660033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Capsules">
  <a:themeElements>
    <a:clrScheme name="Capsules 2">
      <a:dk1>
        <a:srgbClr val="003366"/>
      </a:dk1>
      <a:lt1>
        <a:srgbClr val="FFFFFF"/>
      </a:lt1>
      <a:dk2>
        <a:srgbClr val="006666"/>
      </a:dk2>
      <a:lt2>
        <a:srgbClr val="003366"/>
      </a:lt2>
      <a:accent1>
        <a:srgbClr val="99CC99"/>
      </a:accent1>
      <a:accent2>
        <a:srgbClr val="33CCCC"/>
      </a:accent2>
      <a:accent3>
        <a:srgbClr val="FFFFFF"/>
      </a:accent3>
      <a:accent4>
        <a:srgbClr val="002A56"/>
      </a:accent4>
      <a:accent5>
        <a:srgbClr val="CAE2CA"/>
      </a:accent5>
      <a:accent6>
        <a:srgbClr val="2DB9B9"/>
      </a:accent6>
      <a:hlink>
        <a:srgbClr val="666699"/>
      </a:hlink>
      <a:folHlink>
        <a:srgbClr val="CC99FF"/>
      </a:folHlink>
    </a:clrScheme>
    <a:fontScheme name="Capsule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Capsules 1">
        <a:dk1>
          <a:srgbClr val="000066"/>
        </a:dk1>
        <a:lt1>
          <a:srgbClr val="FFFFEB"/>
        </a:lt1>
        <a:dk2>
          <a:srgbClr val="336699"/>
        </a:dk2>
        <a:lt2>
          <a:srgbClr val="FFFFEB"/>
        </a:lt2>
        <a:accent1>
          <a:srgbClr val="666699"/>
        </a:accent1>
        <a:accent2>
          <a:srgbClr val="99CCFF"/>
        </a:accent2>
        <a:accent3>
          <a:srgbClr val="ADB8CA"/>
        </a:accent3>
        <a:accent4>
          <a:srgbClr val="DADAC9"/>
        </a:accent4>
        <a:accent5>
          <a:srgbClr val="B8B8CA"/>
        </a:accent5>
        <a:accent6>
          <a:srgbClr val="8AB9E7"/>
        </a:accent6>
        <a:hlink>
          <a:srgbClr val="CCCCFF"/>
        </a:hlink>
        <a:folHlink>
          <a:srgbClr val="C68D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apsules 2">
        <a:dk1>
          <a:srgbClr val="003366"/>
        </a:dk1>
        <a:lt1>
          <a:srgbClr val="FFFFFF"/>
        </a:lt1>
        <a:dk2>
          <a:srgbClr val="006666"/>
        </a:dk2>
        <a:lt2>
          <a:srgbClr val="003366"/>
        </a:lt2>
        <a:accent1>
          <a:srgbClr val="99CC99"/>
        </a:accent1>
        <a:accent2>
          <a:srgbClr val="33CCCC"/>
        </a:accent2>
        <a:accent3>
          <a:srgbClr val="FFFFFF"/>
        </a:accent3>
        <a:accent4>
          <a:srgbClr val="002A56"/>
        </a:accent4>
        <a:accent5>
          <a:srgbClr val="CAE2CA"/>
        </a:accent5>
        <a:accent6>
          <a:srgbClr val="2DB9B9"/>
        </a:accent6>
        <a:hlink>
          <a:srgbClr val="666699"/>
        </a:hlink>
        <a:folHlink>
          <a:srgbClr val="CC99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apsules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C0C0C0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737373"/>
        </a:accent6>
        <a:hlink>
          <a:srgbClr val="5F5F5F"/>
        </a:hlink>
        <a:folHlink>
          <a:srgbClr val="96969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apsules 4">
        <a:dk1>
          <a:srgbClr val="000000"/>
        </a:dk1>
        <a:lt1>
          <a:srgbClr val="FFFFFF"/>
        </a:lt1>
        <a:dk2>
          <a:srgbClr val="9900CC"/>
        </a:dk2>
        <a:lt2>
          <a:srgbClr val="0033CC"/>
        </a:lt2>
        <a:accent1>
          <a:srgbClr val="FFCC66"/>
        </a:accent1>
        <a:accent2>
          <a:srgbClr val="33CC33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2DB92D"/>
        </a:accent6>
        <a:hlink>
          <a:srgbClr val="9900CC"/>
        </a:hlink>
        <a:folHlink>
          <a:srgbClr val="9900C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Custom Design">
  <a:themeElements>
    <a:clrScheme name="Custom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Custom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Apex">
  <a:themeElements>
    <a:clrScheme name="IIC Slides 2011">
      <a:dk1>
        <a:sysClr val="windowText" lastClr="000000"/>
      </a:dk1>
      <a:lt1>
        <a:srgbClr val="660033"/>
      </a:lt1>
      <a:dk2>
        <a:srgbClr val="676A55"/>
      </a:dk2>
      <a:lt2>
        <a:srgbClr val="EAEBDE"/>
      </a:lt2>
      <a:accent1>
        <a:srgbClr val="990033"/>
      </a:accent1>
      <a:accent2>
        <a:srgbClr val="B0CCB0"/>
      </a:accent2>
      <a:accent3>
        <a:srgbClr val="A8CDD7"/>
      </a:accent3>
      <a:accent4>
        <a:srgbClr val="C0BEAF"/>
      </a:accent4>
      <a:accent5>
        <a:srgbClr val="CEC597"/>
      </a:accent5>
      <a:accent6>
        <a:srgbClr val="E8B7B7"/>
      </a:accent6>
      <a:hlink>
        <a:srgbClr val="DB5353"/>
      </a:hlink>
      <a:folHlink>
        <a:srgbClr val="90363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3000"/>
                <a:satMod val="110000"/>
              </a:schemeClr>
              <a:schemeClr val="phClr">
                <a:tint val="60000"/>
                <a:satMod val="425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C:\Program Files\Microsoft Office\Templates\Presentation Designs\Capsules.pot</Template>
  <TotalTime>4444</TotalTime>
  <Words>83</Words>
  <Application>Microsoft Office PowerPoint</Application>
  <PresentationFormat>Letter Paper (8.5x11 in)</PresentationFormat>
  <Paragraphs>31</Paragraphs>
  <Slides>3</Slides>
  <Notes>3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3</vt:i4>
      </vt:variant>
    </vt:vector>
  </HeadingPairs>
  <TitlesOfParts>
    <vt:vector size="11" baseType="lpstr">
      <vt:lpstr>Arial</vt:lpstr>
      <vt:lpstr>Wingdings</vt:lpstr>
      <vt:lpstr>Times New Roman</vt:lpstr>
      <vt:lpstr>Wingdings 2</vt:lpstr>
      <vt:lpstr>Wingdings 3</vt:lpstr>
      <vt:lpstr>Capsules</vt:lpstr>
      <vt:lpstr>Custom Design</vt:lpstr>
      <vt:lpstr>Apex</vt:lpstr>
      <vt:lpstr>Slide 1</vt:lpstr>
      <vt:lpstr>Slide 2</vt:lpstr>
      <vt:lpstr>Slide 3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Brian Johnson</dc:creator>
  <cp:lastModifiedBy>kclark</cp:lastModifiedBy>
  <cp:revision>219</cp:revision>
  <cp:lastPrinted>1601-01-01T00:00:00Z</cp:lastPrinted>
  <dcterms:created xsi:type="dcterms:W3CDTF">1601-01-01T00:00:00Z</dcterms:created>
  <dcterms:modified xsi:type="dcterms:W3CDTF">2011-05-09T17:50:00Z</dcterms:modified>
</cp:coreProperties>
</file>

<file path=docProps/thumbnail.jpeg>
</file>